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256" r:id="rId2"/>
    <p:sldId id="257" r:id="rId3"/>
    <p:sldId id="327" r:id="rId4"/>
    <p:sldId id="331" r:id="rId5"/>
    <p:sldId id="332" r:id="rId6"/>
    <p:sldId id="374" r:id="rId7"/>
    <p:sldId id="258" r:id="rId8"/>
    <p:sldId id="369" r:id="rId9"/>
    <p:sldId id="372" r:id="rId10"/>
    <p:sldId id="260" r:id="rId11"/>
    <p:sldId id="261" r:id="rId12"/>
    <p:sldId id="262" r:id="rId13"/>
    <p:sldId id="263" r:id="rId14"/>
    <p:sldId id="340" r:id="rId15"/>
    <p:sldId id="339" r:id="rId16"/>
    <p:sldId id="3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3449AF-28E8-4D0B-A36C-03106C5D8C75}" type="doc">
      <dgm:prSet loTypeId="urn:microsoft.com/office/officeart/2005/8/layout/vList2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58680FC-ED17-4092-9973-D418143AC8C1}">
      <dgm:prSet custT="1"/>
      <dgm:spPr/>
      <dgm:t>
        <a:bodyPr/>
        <a:lstStyle/>
        <a:p>
          <a:pPr algn="ctr" rtl="0"/>
          <a:r>
            <a: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Деятельность Центра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31E3F0-F66A-4B2E-969D-AED4BA806828}" type="parTrans" cxnId="{704E0F50-CD48-4877-BB8D-0CA069414E46}">
      <dgm:prSet/>
      <dgm:spPr/>
      <dgm:t>
        <a:bodyPr/>
        <a:lstStyle/>
        <a:p>
          <a:endParaRPr lang="ru-RU"/>
        </a:p>
      </dgm:t>
    </dgm:pt>
    <dgm:pt modelId="{37230C0A-82AE-4661-B310-B30FF50B6543}" type="sibTrans" cxnId="{704E0F50-CD48-4877-BB8D-0CA069414E46}">
      <dgm:prSet/>
      <dgm:spPr/>
      <dgm:t>
        <a:bodyPr/>
        <a:lstStyle/>
        <a:p>
          <a:endParaRPr lang="ru-RU"/>
        </a:p>
      </dgm:t>
    </dgm:pt>
    <dgm:pt modelId="{8F1A7EE0-4745-4EE8-963B-A7CB95B376F2}" type="pres">
      <dgm:prSet presAssocID="{213449AF-28E8-4D0B-A36C-03106C5D8C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EAF9E5-EF91-47D9-BC4D-4B1B139DD37B}" type="pres">
      <dgm:prSet presAssocID="{958680FC-ED17-4092-9973-D418143AC8C1}" presName="parentText" presStyleLbl="node1" presStyleIdx="0" presStyleCnt="1" custLinFactNeighborX="5556" custLinFactNeighborY="119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4E0F50-CD48-4877-BB8D-0CA069414E46}" srcId="{213449AF-28E8-4D0B-A36C-03106C5D8C75}" destId="{958680FC-ED17-4092-9973-D418143AC8C1}" srcOrd="0" destOrd="0" parTransId="{AD31E3F0-F66A-4B2E-969D-AED4BA806828}" sibTransId="{37230C0A-82AE-4661-B310-B30FF50B6543}"/>
    <dgm:cxn modelId="{5323A57F-8EC8-48E1-9D40-B552C6BB453A}" type="presOf" srcId="{213449AF-28E8-4D0B-A36C-03106C5D8C75}" destId="{8F1A7EE0-4745-4EE8-963B-A7CB95B376F2}" srcOrd="0" destOrd="0" presId="urn:microsoft.com/office/officeart/2005/8/layout/vList2"/>
    <dgm:cxn modelId="{610A6FAD-077C-4C3C-B3B6-9354E54CB7B8}" type="presOf" srcId="{958680FC-ED17-4092-9973-D418143AC8C1}" destId="{B9EAF9E5-EF91-47D9-BC4D-4B1B139DD37B}" srcOrd="0" destOrd="0" presId="urn:microsoft.com/office/officeart/2005/8/layout/vList2"/>
    <dgm:cxn modelId="{8B412887-BE03-4455-8514-D2A8222EFD01}" type="presParOf" srcId="{8F1A7EE0-4745-4EE8-963B-A7CB95B376F2}" destId="{B9EAF9E5-EF91-47D9-BC4D-4B1B139DD37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1446F7-3AD9-4C93-9531-C65D31D05676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8982B935-692D-46D4-BD12-49B2BB055064}">
      <dgm:prSet custT="1"/>
      <dgm:spPr/>
      <dgm:t>
        <a:bodyPr/>
        <a:lstStyle/>
        <a:p>
          <a:pPr rtl="0"/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квалификации 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960A31-B03A-4608-B9AC-D43A5C784680}" type="parTrans" cxnId="{6CC9737D-CB8A-45C8-ABC6-D5CA4E9AB824}">
      <dgm:prSet/>
      <dgm:spPr/>
      <dgm:t>
        <a:bodyPr/>
        <a:lstStyle/>
        <a:p>
          <a:endParaRPr lang="ru-RU"/>
        </a:p>
      </dgm:t>
    </dgm:pt>
    <dgm:pt modelId="{7E802F5E-0DED-47E9-B4AF-DED7D4A19F68}" type="sibTrans" cxnId="{6CC9737D-CB8A-45C8-ABC6-D5CA4E9AB824}">
      <dgm:prSet/>
      <dgm:spPr/>
      <dgm:t>
        <a:bodyPr/>
        <a:lstStyle/>
        <a:p>
          <a:endParaRPr lang="ru-RU"/>
        </a:p>
      </dgm:t>
    </dgm:pt>
    <dgm:pt modelId="{DDFEE7E6-F7C8-4644-8B85-4051FDF23ACE}">
      <dgm:prSet custT="1"/>
      <dgm:spPr/>
      <dgm:t>
        <a:bodyPr/>
        <a:lstStyle/>
        <a:p>
          <a:pPr rtl="0"/>
          <a:r>
            <a:rPr lang="ru-RU" sz="3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профессиональная </a:t>
          </a:r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переподготовка сотрудников энергопредприятий и энергокомпаний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CEC2B3-83D5-4DE7-83F7-0787BE66DD85}" type="parTrans" cxnId="{F934FC9D-90C8-45C2-AF01-B74EEAC7D5F9}">
      <dgm:prSet/>
      <dgm:spPr/>
      <dgm:t>
        <a:bodyPr/>
        <a:lstStyle/>
        <a:p>
          <a:endParaRPr lang="ru-RU"/>
        </a:p>
      </dgm:t>
    </dgm:pt>
    <dgm:pt modelId="{281BCBC5-D08F-47DF-B90E-0D9562601BF7}" type="sibTrans" cxnId="{F934FC9D-90C8-45C2-AF01-B74EEAC7D5F9}">
      <dgm:prSet/>
      <dgm:spPr/>
      <dgm:t>
        <a:bodyPr/>
        <a:lstStyle/>
        <a:p>
          <a:endParaRPr lang="ru-RU"/>
        </a:p>
      </dgm:t>
    </dgm:pt>
    <dgm:pt modelId="{EABBBA38-9ADD-4175-9D64-C0A6C8B7221C}" type="pres">
      <dgm:prSet presAssocID="{5F1446F7-3AD9-4C93-9531-C65D31D056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1876CF3-EFAC-4F89-AF0D-ED03E0CD2A55}" type="pres">
      <dgm:prSet presAssocID="{5F1446F7-3AD9-4C93-9531-C65D31D05676}" presName="Name1" presStyleCnt="0"/>
      <dgm:spPr/>
    </dgm:pt>
    <dgm:pt modelId="{68C3198A-E9DF-4661-A5C6-01CB7DC9E2A1}" type="pres">
      <dgm:prSet presAssocID="{5F1446F7-3AD9-4C93-9531-C65D31D05676}" presName="cycle" presStyleCnt="0"/>
      <dgm:spPr/>
    </dgm:pt>
    <dgm:pt modelId="{7C1107C5-C440-4BF0-9162-C7DB17FA1FA9}" type="pres">
      <dgm:prSet presAssocID="{5F1446F7-3AD9-4C93-9531-C65D31D05676}" presName="srcNode" presStyleLbl="node1" presStyleIdx="0" presStyleCnt="2"/>
      <dgm:spPr/>
    </dgm:pt>
    <dgm:pt modelId="{461FFC73-125B-4C0D-9BD9-AB2C4F09CDC8}" type="pres">
      <dgm:prSet presAssocID="{5F1446F7-3AD9-4C93-9531-C65D31D05676}" presName="conn" presStyleLbl="parChTrans1D2" presStyleIdx="0" presStyleCnt="1"/>
      <dgm:spPr/>
      <dgm:t>
        <a:bodyPr/>
        <a:lstStyle/>
        <a:p>
          <a:endParaRPr lang="ru-RU"/>
        </a:p>
      </dgm:t>
    </dgm:pt>
    <dgm:pt modelId="{4EB4B9E7-AE20-4F96-ABFA-DAC256C1A4FA}" type="pres">
      <dgm:prSet presAssocID="{5F1446F7-3AD9-4C93-9531-C65D31D05676}" presName="extraNode" presStyleLbl="node1" presStyleIdx="0" presStyleCnt="2"/>
      <dgm:spPr/>
    </dgm:pt>
    <dgm:pt modelId="{EC771604-7036-4544-97E4-1F8AD4E4885D}" type="pres">
      <dgm:prSet presAssocID="{5F1446F7-3AD9-4C93-9531-C65D31D05676}" presName="dstNode" presStyleLbl="node1" presStyleIdx="0" presStyleCnt="2"/>
      <dgm:spPr/>
    </dgm:pt>
    <dgm:pt modelId="{D56A5EFA-3832-4FF5-A99F-8FB7AF0A3285}" type="pres">
      <dgm:prSet presAssocID="{8982B935-692D-46D4-BD12-49B2BB055064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D38F3A-AA1D-405F-B8B5-E00DF40886CF}" type="pres">
      <dgm:prSet presAssocID="{8982B935-692D-46D4-BD12-49B2BB055064}" presName="accent_1" presStyleCnt="0"/>
      <dgm:spPr/>
    </dgm:pt>
    <dgm:pt modelId="{D5D8671C-5A3F-4EAE-BFA3-22AECE0DB359}" type="pres">
      <dgm:prSet presAssocID="{8982B935-692D-46D4-BD12-49B2BB055064}" presName="accentRepeatNode" presStyleLbl="solidFgAcc1" presStyleIdx="0" presStyleCnt="2"/>
      <dgm:spPr/>
    </dgm:pt>
    <dgm:pt modelId="{A62F9C3E-2DAF-436C-9D92-3A015AB52635}" type="pres">
      <dgm:prSet presAssocID="{DDFEE7E6-F7C8-4644-8B85-4051FDF23ACE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5C5F17-4120-4879-A8A7-83AE61C81288}" type="pres">
      <dgm:prSet presAssocID="{DDFEE7E6-F7C8-4644-8B85-4051FDF23ACE}" presName="accent_2" presStyleCnt="0"/>
      <dgm:spPr/>
    </dgm:pt>
    <dgm:pt modelId="{1DA2134E-D241-4132-AE35-7A20D1D857A6}" type="pres">
      <dgm:prSet presAssocID="{DDFEE7E6-F7C8-4644-8B85-4051FDF23ACE}" presName="accentRepeatNode" presStyleLbl="solidFgAcc1" presStyleIdx="1" presStyleCnt="2"/>
      <dgm:spPr/>
    </dgm:pt>
  </dgm:ptLst>
  <dgm:cxnLst>
    <dgm:cxn modelId="{6CC9737D-CB8A-45C8-ABC6-D5CA4E9AB824}" srcId="{5F1446F7-3AD9-4C93-9531-C65D31D05676}" destId="{8982B935-692D-46D4-BD12-49B2BB055064}" srcOrd="0" destOrd="0" parTransId="{F6960A31-B03A-4608-B9AC-D43A5C784680}" sibTransId="{7E802F5E-0DED-47E9-B4AF-DED7D4A19F68}"/>
    <dgm:cxn modelId="{4BC96ED3-8B0B-403A-9AA1-3989DE5C81F7}" type="presOf" srcId="{DDFEE7E6-F7C8-4644-8B85-4051FDF23ACE}" destId="{A62F9C3E-2DAF-436C-9D92-3A015AB52635}" srcOrd="0" destOrd="0" presId="urn:microsoft.com/office/officeart/2008/layout/VerticalCurvedList"/>
    <dgm:cxn modelId="{27780849-37D0-4719-A5AF-E4B67DF681D9}" type="presOf" srcId="{5F1446F7-3AD9-4C93-9531-C65D31D05676}" destId="{EABBBA38-9ADD-4175-9D64-C0A6C8B7221C}" srcOrd="0" destOrd="0" presId="urn:microsoft.com/office/officeart/2008/layout/VerticalCurvedList"/>
    <dgm:cxn modelId="{F934FC9D-90C8-45C2-AF01-B74EEAC7D5F9}" srcId="{5F1446F7-3AD9-4C93-9531-C65D31D05676}" destId="{DDFEE7E6-F7C8-4644-8B85-4051FDF23ACE}" srcOrd="1" destOrd="0" parTransId="{1FCEC2B3-83D5-4DE7-83F7-0787BE66DD85}" sibTransId="{281BCBC5-D08F-47DF-B90E-0D9562601BF7}"/>
    <dgm:cxn modelId="{C737861D-8B5D-4046-A07D-0E428C5BB948}" type="presOf" srcId="{7E802F5E-0DED-47E9-B4AF-DED7D4A19F68}" destId="{461FFC73-125B-4C0D-9BD9-AB2C4F09CDC8}" srcOrd="0" destOrd="0" presId="urn:microsoft.com/office/officeart/2008/layout/VerticalCurvedList"/>
    <dgm:cxn modelId="{406EB214-66CF-40DE-AE42-109A594C12B9}" type="presOf" srcId="{8982B935-692D-46D4-BD12-49B2BB055064}" destId="{D56A5EFA-3832-4FF5-A99F-8FB7AF0A3285}" srcOrd="0" destOrd="0" presId="urn:microsoft.com/office/officeart/2008/layout/VerticalCurvedList"/>
    <dgm:cxn modelId="{51723F34-8DEA-43C7-9948-4F2310F4317E}" type="presParOf" srcId="{EABBBA38-9ADD-4175-9D64-C0A6C8B7221C}" destId="{01876CF3-EFAC-4F89-AF0D-ED03E0CD2A55}" srcOrd="0" destOrd="0" presId="urn:microsoft.com/office/officeart/2008/layout/VerticalCurvedList"/>
    <dgm:cxn modelId="{C07ECD18-8A4B-45FF-B726-1A24A3D88FE0}" type="presParOf" srcId="{01876CF3-EFAC-4F89-AF0D-ED03E0CD2A55}" destId="{68C3198A-E9DF-4661-A5C6-01CB7DC9E2A1}" srcOrd="0" destOrd="0" presId="urn:microsoft.com/office/officeart/2008/layout/VerticalCurvedList"/>
    <dgm:cxn modelId="{1E58E663-4AE0-4324-A0AF-BF2E4614C60D}" type="presParOf" srcId="{68C3198A-E9DF-4661-A5C6-01CB7DC9E2A1}" destId="{7C1107C5-C440-4BF0-9162-C7DB17FA1FA9}" srcOrd="0" destOrd="0" presId="urn:microsoft.com/office/officeart/2008/layout/VerticalCurvedList"/>
    <dgm:cxn modelId="{E5A38258-FBDF-4355-9526-6A7B38D37CF9}" type="presParOf" srcId="{68C3198A-E9DF-4661-A5C6-01CB7DC9E2A1}" destId="{461FFC73-125B-4C0D-9BD9-AB2C4F09CDC8}" srcOrd="1" destOrd="0" presId="urn:microsoft.com/office/officeart/2008/layout/VerticalCurvedList"/>
    <dgm:cxn modelId="{6541CA25-FCAC-4B57-9D64-2C06B9638FCE}" type="presParOf" srcId="{68C3198A-E9DF-4661-A5C6-01CB7DC9E2A1}" destId="{4EB4B9E7-AE20-4F96-ABFA-DAC256C1A4FA}" srcOrd="2" destOrd="0" presId="urn:microsoft.com/office/officeart/2008/layout/VerticalCurvedList"/>
    <dgm:cxn modelId="{95651431-BE0F-4CD7-8F3C-F64E714A599A}" type="presParOf" srcId="{68C3198A-E9DF-4661-A5C6-01CB7DC9E2A1}" destId="{EC771604-7036-4544-97E4-1F8AD4E4885D}" srcOrd="3" destOrd="0" presId="urn:microsoft.com/office/officeart/2008/layout/VerticalCurvedList"/>
    <dgm:cxn modelId="{8BDB4892-4B9D-49EA-AD2A-20B6B4FB44C9}" type="presParOf" srcId="{01876CF3-EFAC-4F89-AF0D-ED03E0CD2A55}" destId="{D56A5EFA-3832-4FF5-A99F-8FB7AF0A3285}" srcOrd="1" destOrd="0" presId="urn:microsoft.com/office/officeart/2008/layout/VerticalCurvedList"/>
    <dgm:cxn modelId="{B9B23AC6-A798-4CD3-946E-9E77ECDEB0AF}" type="presParOf" srcId="{01876CF3-EFAC-4F89-AF0D-ED03E0CD2A55}" destId="{F5D38F3A-AA1D-405F-B8B5-E00DF40886CF}" srcOrd="2" destOrd="0" presId="urn:microsoft.com/office/officeart/2008/layout/VerticalCurvedList"/>
    <dgm:cxn modelId="{DD73D26F-49C6-4B81-BAD9-8139A896145C}" type="presParOf" srcId="{F5D38F3A-AA1D-405F-B8B5-E00DF40886CF}" destId="{D5D8671C-5A3F-4EAE-BFA3-22AECE0DB359}" srcOrd="0" destOrd="0" presId="urn:microsoft.com/office/officeart/2008/layout/VerticalCurvedList"/>
    <dgm:cxn modelId="{B1BDD2C6-F7BA-466D-8A71-5FC7E58FFEA5}" type="presParOf" srcId="{01876CF3-EFAC-4F89-AF0D-ED03E0CD2A55}" destId="{A62F9C3E-2DAF-436C-9D92-3A015AB52635}" srcOrd="3" destOrd="0" presId="urn:microsoft.com/office/officeart/2008/layout/VerticalCurvedList"/>
    <dgm:cxn modelId="{1C1DF772-90C5-4658-886B-9B1883EAFA15}" type="presParOf" srcId="{01876CF3-EFAC-4F89-AF0D-ED03E0CD2A55}" destId="{E05C5F17-4120-4879-A8A7-83AE61C81288}" srcOrd="4" destOrd="0" presId="urn:microsoft.com/office/officeart/2008/layout/VerticalCurvedList"/>
    <dgm:cxn modelId="{6EA54B46-7BB6-48B2-9876-4FAB61DD5D4C}" type="presParOf" srcId="{E05C5F17-4120-4879-A8A7-83AE61C81288}" destId="{1DA2134E-D241-4132-AE35-7A20D1D857A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C07884-F437-487A-B105-EA3C370F665A}" type="doc">
      <dgm:prSet loTypeId="urn:microsoft.com/office/officeart/2005/8/layout/h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1E155D1C-39BD-4D2D-A9E4-5D46DD6C7B70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Тепловые электрические станции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D36D46-412C-4BBD-BAC7-3F22DCF2404C}" type="parTrans" cxnId="{F7F94F42-F0DB-4BB5-9607-D7326F4C3EC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4CC51D-2A58-4AFA-ADB8-0F16F3267A4E}" type="sibTrans" cxnId="{F7F94F42-F0DB-4BB5-9607-D7326F4C3EC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F43431-7C3B-4EE4-85A5-ECFCFEC51A8B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Электрические станции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04E74F-06B8-4486-9369-ACE1C2A94B19}" type="parTrans" cxnId="{FE30E3FF-DA69-4373-9ADF-59CFA149537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FA09B0-F549-4D69-882D-482010E45AB4}" type="sibTrans" cxnId="{FE30E3FF-DA69-4373-9ADF-59CFA149537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C68E3B-9BC7-453D-9627-6188E6AE0684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Электроэнергетические системы и сети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A97898-1398-4F5F-A0D6-95A17F123088}" type="parTrans" cxnId="{F02B60AD-6CC0-48C0-861B-F3CFF89E4C6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66711B-B324-4EE1-B5FF-758643D8CB98}" type="sibTrans" cxnId="{F02B60AD-6CC0-48C0-861B-F3CFF89E4C6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651FD1-B2DF-42F5-8D45-2FB2F52D12A5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программы профессиональной переподготовки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A4E1F9-99E2-4972-AEE5-B69C48335F79}" type="sibTrans" cxnId="{F0403649-8841-49F0-8007-8D4D39A3F8D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85001F-F25B-4F2D-958B-C127DB20DDDC}" type="parTrans" cxnId="{F0403649-8841-49F0-8007-8D4D39A3F8D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58EFFE-2ED7-439A-A36E-3B0C0A7D9517}" type="pres">
      <dgm:prSet presAssocID="{2EC07884-F437-487A-B105-EA3C370F665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47D08B-490E-4451-B5D2-4DB61E93A0B9}" type="pres">
      <dgm:prSet presAssocID="{5E651FD1-B2DF-42F5-8D45-2FB2F52D12A5}" presName="roof" presStyleLbl="dkBgShp" presStyleIdx="0" presStyleCnt="2"/>
      <dgm:spPr/>
      <dgm:t>
        <a:bodyPr/>
        <a:lstStyle/>
        <a:p>
          <a:endParaRPr lang="ru-RU"/>
        </a:p>
      </dgm:t>
    </dgm:pt>
    <dgm:pt modelId="{39CD5F94-058C-4177-B10E-C373CE67B67D}" type="pres">
      <dgm:prSet presAssocID="{5E651FD1-B2DF-42F5-8D45-2FB2F52D12A5}" presName="pillars" presStyleCnt="0"/>
      <dgm:spPr/>
    </dgm:pt>
    <dgm:pt modelId="{4EA7FD36-E02C-4ED0-8D9E-7F1480D88982}" type="pres">
      <dgm:prSet presAssocID="{5E651FD1-B2DF-42F5-8D45-2FB2F52D12A5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E6164E-725B-46DA-A0CB-C543794C035A}" type="pres">
      <dgm:prSet presAssocID="{5CF43431-7C3B-4EE4-85A5-ECFCFEC51A8B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140266-7B13-4132-AC4F-03E224556541}" type="pres">
      <dgm:prSet presAssocID="{A1C68E3B-9BC7-453D-9627-6188E6AE0684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7EF341-4D85-4FE9-9977-45BE27B544C6}" type="pres">
      <dgm:prSet presAssocID="{5E651FD1-B2DF-42F5-8D45-2FB2F52D12A5}" presName="base" presStyleLbl="dkBgShp" presStyleIdx="1" presStyleCnt="2"/>
      <dgm:spPr/>
    </dgm:pt>
  </dgm:ptLst>
  <dgm:cxnLst>
    <dgm:cxn modelId="{F02B60AD-6CC0-48C0-861B-F3CFF89E4C64}" srcId="{5E651FD1-B2DF-42F5-8D45-2FB2F52D12A5}" destId="{A1C68E3B-9BC7-453D-9627-6188E6AE0684}" srcOrd="2" destOrd="0" parTransId="{D1A97898-1398-4F5F-A0D6-95A17F123088}" sibTransId="{9166711B-B324-4EE1-B5FF-758643D8CB98}"/>
    <dgm:cxn modelId="{08FE900B-4460-4497-A5B1-E5F3529D0566}" type="presOf" srcId="{2EC07884-F437-487A-B105-EA3C370F665A}" destId="{ED58EFFE-2ED7-439A-A36E-3B0C0A7D9517}" srcOrd="0" destOrd="0" presId="urn:microsoft.com/office/officeart/2005/8/layout/hList3"/>
    <dgm:cxn modelId="{FE30E3FF-DA69-4373-9ADF-59CFA149537F}" srcId="{5E651FD1-B2DF-42F5-8D45-2FB2F52D12A5}" destId="{5CF43431-7C3B-4EE4-85A5-ECFCFEC51A8B}" srcOrd="1" destOrd="0" parTransId="{2504E74F-06B8-4486-9369-ACE1C2A94B19}" sibTransId="{55FA09B0-F549-4D69-882D-482010E45AB4}"/>
    <dgm:cxn modelId="{25DA43BD-8AD3-4BA0-87C4-BB014A200985}" type="presOf" srcId="{A1C68E3B-9BC7-453D-9627-6188E6AE0684}" destId="{BB140266-7B13-4132-AC4F-03E224556541}" srcOrd="0" destOrd="0" presId="urn:microsoft.com/office/officeart/2005/8/layout/hList3"/>
    <dgm:cxn modelId="{F7F94F42-F0DB-4BB5-9607-D7326F4C3EC8}" srcId="{5E651FD1-B2DF-42F5-8D45-2FB2F52D12A5}" destId="{1E155D1C-39BD-4D2D-A9E4-5D46DD6C7B70}" srcOrd="0" destOrd="0" parTransId="{FCD36D46-412C-4BBD-BAC7-3F22DCF2404C}" sibTransId="{504CC51D-2A58-4AFA-ADB8-0F16F3267A4E}"/>
    <dgm:cxn modelId="{7357CA7A-1353-4D4F-8CC3-90A8C3B292AA}" type="presOf" srcId="{5CF43431-7C3B-4EE4-85A5-ECFCFEC51A8B}" destId="{86E6164E-725B-46DA-A0CB-C543794C035A}" srcOrd="0" destOrd="0" presId="urn:microsoft.com/office/officeart/2005/8/layout/hList3"/>
    <dgm:cxn modelId="{8D2747EC-62A6-4160-9C2A-B81AA72882E8}" type="presOf" srcId="{1E155D1C-39BD-4D2D-A9E4-5D46DD6C7B70}" destId="{4EA7FD36-E02C-4ED0-8D9E-7F1480D88982}" srcOrd="0" destOrd="0" presId="urn:microsoft.com/office/officeart/2005/8/layout/hList3"/>
    <dgm:cxn modelId="{7817A635-1A4B-4C11-941F-DF08F7C67079}" type="presOf" srcId="{5E651FD1-B2DF-42F5-8D45-2FB2F52D12A5}" destId="{3E47D08B-490E-4451-B5D2-4DB61E93A0B9}" srcOrd="0" destOrd="0" presId="urn:microsoft.com/office/officeart/2005/8/layout/hList3"/>
    <dgm:cxn modelId="{F0403649-8841-49F0-8007-8D4D39A3F8D6}" srcId="{2EC07884-F437-487A-B105-EA3C370F665A}" destId="{5E651FD1-B2DF-42F5-8D45-2FB2F52D12A5}" srcOrd="0" destOrd="0" parTransId="{8485001F-F25B-4F2D-958B-C127DB20DDDC}" sibTransId="{11A4E1F9-99E2-4972-AEE5-B69C48335F79}"/>
    <dgm:cxn modelId="{7B2BFB98-9BF4-4390-8103-6423C698C5AF}" type="presParOf" srcId="{ED58EFFE-2ED7-439A-A36E-3B0C0A7D9517}" destId="{3E47D08B-490E-4451-B5D2-4DB61E93A0B9}" srcOrd="0" destOrd="0" presId="urn:microsoft.com/office/officeart/2005/8/layout/hList3"/>
    <dgm:cxn modelId="{08D360C0-7661-42C2-8C0B-1C56712C1172}" type="presParOf" srcId="{ED58EFFE-2ED7-439A-A36E-3B0C0A7D9517}" destId="{39CD5F94-058C-4177-B10E-C373CE67B67D}" srcOrd="1" destOrd="0" presId="urn:microsoft.com/office/officeart/2005/8/layout/hList3"/>
    <dgm:cxn modelId="{B09607C3-707C-457A-B3B0-725ADF2E99E9}" type="presParOf" srcId="{39CD5F94-058C-4177-B10E-C373CE67B67D}" destId="{4EA7FD36-E02C-4ED0-8D9E-7F1480D88982}" srcOrd="0" destOrd="0" presId="urn:microsoft.com/office/officeart/2005/8/layout/hList3"/>
    <dgm:cxn modelId="{D4E26B6C-8037-4230-A39C-9769EABD51AC}" type="presParOf" srcId="{39CD5F94-058C-4177-B10E-C373CE67B67D}" destId="{86E6164E-725B-46DA-A0CB-C543794C035A}" srcOrd="1" destOrd="0" presId="urn:microsoft.com/office/officeart/2005/8/layout/hList3"/>
    <dgm:cxn modelId="{F1CF9760-E157-4407-8386-7B71255D1B15}" type="presParOf" srcId="{39CD5F94-058C-4177-B10E-C373CE67B67D}" destId="{BB140266-7B13-4132-AC4F-03E224556541}" srcOrd="2" destOrd="0" presId="urn:microsoft.com/office/officeart/2005/8/layout/hList3"/>
    <dgm:cxn modelId="{286B6315-81F5-4D9F-81B9-8BEEFEB7F860}" type="presParOf" srcId="{ED58EFFE-2ED7-439A-A36E-3B0C0A7D9517}" destId="{3B7EF341-4D85-4FE9-9977-45BE27B544C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BC2B4B-52DE-4BB3-83C1-C24AF0A780E1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C56E3E-BD6F-4622-934B-CF69AE05C975}">
      <dgm:prSet/>
      <dgm:spPr/>
      <dgm:t>
        <a:bodyPr/>
        <a:lstStyle/>
        <a:p>
          <a:pPr rtl="0"/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«Наилучшие доступные природоохранные технологии в энергетике», 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061263-CE9A-4587-9E68-2066E85967FD}" type="parTrans" cxnId="{F6B0F893-1753-44A5-8078-F8F5930198B4}">
      <dgm:prSet/>
      <dgm:spPr/>
      <dgm:t>
        <a:bodyPr/>
        <a:lstStyle/>
        <a:p>
          <a:endParaRPr lang="ru-RU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CA685A-4FF8-448C-8BE8-8FFF81DFA3AD}" type="sibTrans" cxnId="{F6B0F893-1753-44A5-8078-F8F5930198B4}">
      <dgm:prSet/>
      <dgm:spPr/>
      <dgm:t>
        <a:bodyPr/>
        <a:lstStyle/>
        <a:p>
          <a:endParaRPr lang="ru-RU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9235B2-8809-457D-AAE8-7C5271DE6784}">
      <dgm:prSet/>
      <dgm:spPr/>
      <dgm:t>
        <a:bodyPr/>
        <a:lstStyle/>
        <a:p>
          <a:pPr rtl="0"/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«Технический английский язык для энергетиков» для разных уровней владения английским языком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7E29CA-809A-46E5-A53C-6A2721EFD469}" type="parTrans" cxnId="{8D194E24-0937-4296-B53F-1F8F2D9FFB6E}">
      <dgm:prSet/>
      <dgm:spPr/>
      <dgm:t>
        <a:bodyPr/>
        <a:lstStyle/>
        <a:p>
          <a:endParaRPr lang="ru-RU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942058-D032-4E83-923B-45F1142FA620}" type="sibTrans" cxnId="{8D194E24-0937-4296-B53F-1F8F2D9FFB6E}">
      <dgm:prSet/>
      <dgm:spPr/>
      <dgm:t>
        <a:bodyPr/>
        <a:lstStyle/>
        <a:p>
          <a:endParaRPr lang="ru-RU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CFFA30-15E5-4000-82F5-552861CF3E5C}" type="pres">
      <dgm:prSet presAssocID="{A7BC2B4B-52DE-4BB3-83C1-C24AF0A780E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66FEBE-1562-46DF-979C-92CAFABC98E8}" type="pres">
      <dgm:prSet presAssocID="{C1C56E3E-BD6F-4622-934B-CF69AE05C975}" presName="composite" presStyleCnt="0"/>
      <dgm:spPr/>
    </dgm:pt>
    <dgm:pt modelId="{EC0E4D55-E40D-4984-A43A-4FFC0628FB1B}" type="pres">
      <dgm:prSet presAssocID="{C1C56E3E-BD6F-4622-934B-CF69AE05C975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1FFBAC-F2D6-4138-B131-DB984B98C38A}" type="pres">
      <dgm:prSet presAssocID="{C1C56E3E-BD6F-4622-934B-CF69AE05C975}" presName="rect2" presStyleLbl="fgImgPlace1" presStyleIdx="0" presStyleCnt="2"/>
      <dgm:spPr/>
    </dgm:pt>
    <dgm:pt modelId="{22282F58-09EE-4BDC-AA56-4289313141F3}" type="pres">
      <dgm:prSet presAssocID="{67CA685A-4FF8-448C-8BE8-8FFF81DFA3AD}" presName="sibTrans" presStyleCnt="0"/>
      <dgm:spPr/>
    </dgm:pt>
    <dgm:pt modelId="{64016B46-9383-43D1-BA80-5F050C5553B7}" type="pres">
      <dgm:prSet presAssocID="{C39235B2-8809-457D-AAE8-7C5271DE6784}" presName="composite" presStyleCnt="0"/>
      <dgm:spPr/>
    </dgm:pt>
    <dgm:pt modelId="{8D09BD53-A39F-41E9-BB86-453AE0D0D01D}" type="pres">
      <dgm:prSet presAssocID="{C39235B2-8809-457D-AAE8-7C5271DE6784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D73609-A85B-443B-9E0D-E96C3596FCF2}" type="pres">
      <dgm:prSet presAssocID="{C39235B2-8809-457D-AAE8-7C5271DE6784}" presName="rect2" presStyleLbl="fgImgPlace1" presStyleIdx="1" presStyleCnt="2"/>
      <dgm:spPr/>
    </dgm:pt>
  </dgm:ptLst>
  <dgm:cxnLst>
    <dgm:cxn modelId="{8D194E24-0937-4296-B53F-1F8F2D9FFB6E}" srcId="{A7BC2B4B-52DE-4BB3-83C1-C24AF0A780E1}" destId="{C39235B2-8809-457D-AAE8-7C5271DE6784}" srcOrd="1" destOrd="0" parTransId="{847E29CA-809A-46E5-A53C-6A2721EFD469}" sibTransId="{F3942058-D032-4E83-923B-45F1142FA620}"/>
    <dgm:cxn modelId="{F6B0F893-1753-44A5-8078-F8F5930198B4}" srcId="{A7BC2B4B-52DE-4BB3-83C1-C24AF0A780E1}" destId="{C1C56E3E-BD6F-4622-934B-CF69AE05C975}" srcOrd="0" destOrd="0" parTransId="{0A061263-CE9A-4587-9E68-2066E85967FD}" sibTransId="{67CA685A-4FF8-448C-8BE8-8FFF81DFA3AD}"/>
    <dgm:cxn modelId="{2FD6357F-2F86-49E7-AB66-971E126B616F}" type="presOf" srcId="{A7BC2B4B-52DE-4BB3-83C1-C24AF0A780E1}" destId="{80CFFA30-15E5-4000-82F5-552861CF3E5C}" srcOrd="0" destOrd="0" presId="urn:microsoft.com/office/officeart/2008/layout/PictureStrips"/>
    <dgm:cxn modelId="{454FFACC-4717-4D9A-888B-535CAD20C068}" type="presOf" srcId="{C1C56E3E-BD6F-4622-934B-CF69AE05C975}" destId="{EC0E4D55-E40D-4984-A43A-4FFC0628FB1B}" srcOrd="0" destOrd="0" presId="urn:microsoft.com/office/officeart/2008/layout/PictureStrips"/>
    <dgm:cxn modelId="{C679EB44-4C6C-43C0-9F04-94F9405E44FD}" type="presOf" srcId="{C39235B2-8809-457D-AAE8-7C5271DE6784}" destId="{8D09BD53-A39F-41E9-BB86-453AE0D0D01D}" srcOrd="0" destOrd="0" presId="urn:microsoft.com/office/officeart/2008/layout/PictureStrips"/>
    <dgm:cxn modelId="{AE62FE29-E7C9-4A0C-9B52-E9D1BFBD8D85}" type="presParOf" srcId="{80CFFA30-15E5-4000-82F5-552861CF3E5C}" destId="{0766FEBE-1562-46DF-979C-92CAFABC98E8}" srcOrd="0" destOrd="0" presId="urn:microsoft.com/office/officeart/2008/layout/PictureStrips"/>
    <dgm:cxn modelId="{565979F9-14CC-4342-B2DB-AC76C01389F1}" type="presParOf" srcId="{0766FEBE-1562-46DF-979C-92CAFABC98E8}" destId="{EC0E4D55-E40D-4984-A43A-4FFC0628FB1B}" srcOrd="0" destOrd="0" presId="urn:microsoft.com/office/officeart/2008/layout/PictureStrips"/>
    <dgm:cxn modelId="{0F430C75-9F8A-4D64-BA87-14BC517FD353}" type="presParOf" srcId="{0766FEBE-1562-46DF-979C-92CAFABC98E8}" destId="{BD1FFBAC-F2D6-4138-B131-DB984B98C38A}" srcOrd="1" destOrd="0" presId="urn:microsoft.com/office/officeart/2008/layout/PictureStrips"/>
    <dgm:cxn modelId="{250FBE17-C429-446B-808F-51481F928115}" type="presParOf" srcId="{80CFFA30-15E5-4000-82F5-552861CF3E5C}" destId="{22282F58-09EE-4BDC-AA56-4289313141F3}" srcOrd="1" destOrd="0" presId="urn:microsoft.com/office/officeart/2008/layout/PictureStrips"/>
    <dgm:cxn modelId="{AFA8FE20-3516-4941-A1F8-8619BECE4E5A}" type="presParOf" srcId="{80CFFA30-15E5-4000-82F5-552861CF3E5C}" destId="{64016B46-9383-43D1-BA80-5F050C5553B7}" srcOrd="2" destOrd="0" presId="urn:microsoft.com/office/officeart/2008/layout/PictureStrips"/>
    <dgm:cxn modelId="{53A9504D-9738-4652-81CB-545BC4AF042A}" type="presParOf" srcId="{64016B46-9383-43D1-BA80-5F050C5553B7}" destId="{8D09BD53-A39F-41E9-BB86-453AE0D0D01D}" srcOrd="0" destOrd="0" presId="urn:microsoft.com/office/officeart/2008/layout/PictureStrips"/>
    <dgm:cxn modelId="{1E98C820-7A2B-4EF6-B15E-22A6502246F1}" type="presParOf" srcId="{64016B46-9383-43D1-BA80-5F050C5553B7}" destId="{A0D73609-A85B-443B-9E0D-E96C3596FCF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731D59-0131-42A1-BF45-481B2155C88D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CA117F9F-9BBD-47FE-B508-72B4277472C6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Актуализация всех учебных программ с учетом развития техники, технологий и меняющегося природоохранного законодательства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4FD0A0-9B34-459B-8652-1491BD710498}" type="parTrans" cxnId="{B26B7261-87B8-477A-A32A-147DD3C263D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D80EC3-62DB-4DD6-A6FA-5B64E6D488C5}" type="sibTrans" cxnId="{B26B7261-87B8-477A-A32A-147DD3C263D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CB78B5-37FC-4F25-A942-A96950B352A9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Анкетирование слушателей до и после прохождения обучения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F223B6-7CFF-4A31-BF33-D63F76931650}" type="parTrans" cxnId="{8DDC9E71-82D9-4C26-9391-E95BC608FE9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180ECB-1B55-4307-9A35-421490F30A17}" type="sibTrans" cxnId="{8DDC9E71-82D9-4C26-9391-E95BC608FE9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04B0F6-EAE4-48F1-99A3-1EE2CA3CCA67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Обучение в специализированной учебной аудитории с активным использованием мультимедийного комплекса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07B53E-7311-4909-94C4-AD7A92EDC551}" type="parTrans" cxnId="{54AD68AD-9931-4465-AB0E-78F6572A59D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03087B-115A-4F91-80AF-710073163B52}" type="sibTrans" cxnId="{54AD68AD-9931-4465-AB0E-78F6572A59D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15AA41-5B84-43E8-AEF5-12A7864991B3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лабораторных и практических занятий на кафедрах и  в специализированных лабораториях МЭИ и ТЭЦ МЭИ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917EAF-CEB7-4E75-B205-C32AACFEC8FC}" type="parTrans" cxnId="{7DDAE77D-5CAF-4757-B671-5DD68B9D5E6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929BDE-07FC-48DB-9BB1-A273FF467648}" type="sibTrans" cxnId="{7DDAE77D-5CAF-4757-B671-5DD68B9D5E6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A401E7-9E36-41DC-ACB6-1EFFFBC5CF4E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Разработка, постоянная актуализация и издание различной учебной и справочной литературы по всем дисциплинам программ повышения квалификации и профессиональной переподготовки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383770-0317-49C5-A727-04B7B421B318}" type="parTrans" cxnId="{2D396C15-5C95-4DDE-BF1F-CEEF26BBCEC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289F20-C67D-46C8-B097-F8D89B7C3FF7}" type="sibTrans" cxnId="{2D396C15-5C95-4DDE-BF1F-CEEF26BBCEC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36E0ED-3D1B-4939-B79E-8831C2FE3385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Применение информационно-коммуникационных технологий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F26477-CD18-441F-8953-C61686CC306D}" type="parTrans" cxnId="{6C5DC6A0-7E7D-4244-86D3-96EBBC64783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A120E8-ED11-4383-9945-8ED797BB6E91}" type="sibTrans" cxnId="{6C5DC6A0-7E7D-4244-86D3-96EBBC64783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6BBE9C-712E-45B4-897F-3ABC7BA4B598}" type="pres">
      <dgm:prSet presAssocID="{8D731D59-0131-42A1-BF45-481B2155C88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FE51C51-8EC1-4755-8883-0A01A8108EC3}" type="pres">
      <dgm:prSet presAssocID="{CA117F9F-9BBD-47FE-B508-72B4277472C6}" presName="thickLine" presStyleLbl="alignNode1" presStyleIdx="0" presStyleCnt="6"/>
      <dgm:spPr/>
    </dgm:pt>
    <dgm:pt modelId="{21428C4F-D9FA-48D5-B988-5A3C938D87B6}" type="pres">
      <dgm:prSet presAssocID="{CA117F9F-9BBD-47FE-B508-72B4277472C6}" presName="horz1" presStyleCnt="0"/>
      <dgm:spPr/>
    </dgm:pt>
    <dgm:pt modelId="{11B6B74B-89AA-4171-8FDA-8ED1B237842F}" type="pres">
      <dgm:prSet presAssocID="{CA117F9F-9BBD-47FE-B508-72B4277472C6}" presName="tx1" presStyleLbl="revTx" presStyleIdx="0" presStyleCnt="6"/>
      <dgm:spPr/>
      <dgm:t>
        <a:bodyPr/>
        <a:lstStyle/>
        <a:p>
          <a:endParaRPr lang="ru-RU"/>
        </a:p>
      </dgm:t>
    </dgm:pt>
    <dgm:pt modelId="{3386E62A-D052-40E2-917F-31E1E45633D5}" type="pres">
      <dgm:prSet presAssocID="{CA117F9F-9BBD-47FE-B508-72B4277472C6}" presName="vert1" presStyleCnt="0"/>
      <dgm:spPr/>
    </dgm:pt>
    <dgm:pt modelId="{60BFE89F-35AB-4BAB-9558-4B6E5CE97A34}" type="pres">
      <dgm:prSet presAssocID="{DFCB78B5-37FC-4F25-A942-A96950B352A9}" presName="thickLine" presStyleLbl="alignNode1" presStyleIdx="1" presStyleCnt="6"/>
      <dgm:spPr/>
    </dgm:pt>
    <dgm:pt modelId="{22FCD9CA-8179-45A9-B8C9-8DC902C2EFC8}" type="pres">
      <dgm:prSet presAssocID="{DFCB78B5-37FC-4F25-A942-A96950B352A9}" presName="horz1" presStyleCnt="0"/>
      <dgm:spPr/>
    </dgm:pt>
    <dgm:pt modelId="{BCA6DA96-C966-4AC0-B706-CC4FCCC143F8}" type="pres">
      <dgm:prSet presAssocID="{DFCB78B5-37FC-4F25-A942-A96950B352A9}" presName="tx1" presStyleLbl="revTx" presStyleIdx="1" presStyleCnt="6"/>
      <dgm:spPr/>
      <dgm:t>
        <a:bodyPr/>
        <a:lstStyle/>
        <a:p>
          <a:endParaRPr lang="ru-RU"/>
        </a:p>
      </dgm:t>
    </dgm:pt>
    <dgm:pt modelId="{EDC3D096-28BD-4A18-A564-8D0CFC4144A5}" type="pres">
      <dgm:prSet presAssocID="{DFCB78B5-37FC-4F25-A942-A96950B352A9}" presName="vert1" presStyleCnt="0"/>
      <dgm:spPr/>
    </dgm:pt>
    <dgm:pt modelId="{DAFD10C1-2B20-4C5D-B6A1-D9E6321BC5B1}" type="pres">
      <dgm:prSet presAssocID="{A404B0F6-EAE4-48F1-99A3-1EE2CA3CCA67}" presName="thickLine" presStyleLbl="alignNode1" presStyleIdx="2" presStyleCnt="6"/>
      <dgm:spPr/>
    </dgm:pt>
    <dgm:pt modelId="{1C50BEB0-DFA7-4490-9FF0-6405724832C5}" type="pres">
      <dgm:prSet presAssocID="{A404B0F6-EAE4-48F1-99A3-1EE2CA3CCA67}" presName="horz1" presStyleCnt="0"/>
      <dgm:spPr/>
    </dgm:pt>
    <dgm:pt modelId="{541553FC-32ED-4691-BCBB-B85E1110D3B2}" type="pres">
      <dgm:prSet presAssocID="{A404B0F6-EAE4-48F1-99A3-1EE2CA3CCA67}" presName="tx1" presStyleLbl="revTx" presStyleIdx="2" presStyleCnt="6"/>
      <dgm:spPr/>
      <dgm:t>
        <a:bodyPr/>
        <a:lstStyle/>
        <a:p>
          <a:endParaRPr lang="ru-RU"/>
        </a:p>
      </dgm:t>
    </dgm:pt>
    <dgm:pt modelId="{3E398E54-0EE6-4893-8305-8547538184F4}" type="pres">
      <dgm:prSet presAssocID="{A404B0F6-EAE4-48F1-99A3-1EE2CA3CCA67}" presName="vert1" presStyleCnt="0"/>
      <dgm:spPr/>
    </dgm:pt>
    <dgm:pt modelId="{6C27782B-993E-49AA-90A9-07DB52E37D23}" type="pres">
      <dgm:prSet presAssocID="{0015AA41-5B84-43E8-AEF5-12A7864991B3}" presName="thickLine" presStyleLbl="alignNode1" presStyleIdx="3" presStyleCnt="6"/>
      <dgm:spPr/>
    </dgm:pt>
    <dgm:pt modelId="{089F4130-2B53-42B3-8927-516FA56514B0}" type="pres">
      <dgm:prSet presAssocID="{0015AA41-5B84-43E8-AEF5-12A7864991B3}" presName="horz1" presStyleCnt="0"/>
      <dgm:spPr/>
    </dgm:pt>
    <dgm:pt modelId="{2307534A-BDD1-4D26-B217-0AA4784C02C3}" type="pres">
      <dgm:prSet presAssocID="{0015AA41-5B84-43E8-AEF5-12A7864991B3}" presName="tx1" presStyleLbl="revTx" presStyleIdx="3" presStyleCnt="6"/>
      <dgm:spPr/>
      <dgm:t>
        <a:bodyPr/>
        <a:lstStyle/>
        <a:p>
          <a:endParaRPr lang="ru-RU"/>
        </a:p>
      </dgm:t>
    </dgm:pt>
    <dgm:pt modelId="{DCF49DCB-7EEB-461F-8587-0304F6E23083}" type="pres">
      <dgm:prSet presAssocID="{0015AA41-5B84-43E8-AEF5-12A7864991B3}" presName="vert1" presStyleCnt="0"/>
      <dgm:spPr/>
    </dgm:pt>
    <dgm:pt modelId="{78CD5804-76F3-4004-B4A7-5E6FBADA25CB}" type="pres">
      <dgm:prSet presAssocID="{34A401E7-9E36-41DC-ACB6-1EFFFBC5CF4E}" presName="thickLine" presStyleLbl="alignNode1" presStyleIdx="4" presStyleCnt="6"/>
      <dgm:spPr/>
    </dgm:pt>
    <dgm:pt modelId="{E82B4CC0-EFDE-469D-B800-1060A8C174A7}" type="pres">
      <dgm:prSet presAssocID="{34A401E7-9E36-41DC-ACB6-1EFFFBC5CF4E}" presName="horz1" presStyleCnt="0"/>
      <dgm:spPr/>
    </dgm:pt>
    <dgm:pt modelId="{3D600F69-98FB-4354-84D4-11AC93454F49}" type="pres">
      <dgm:prSet presAssocID="{34A401E7-9E36-41DC-ACB6-1EFFFBC5CF4E}" presName="tx1" presStyleLbl="revTx" presStyleIdx="4" presStyleCnt="6"/>
      <dgm:spPr/>
      <dgm:t>
        <a:bodyPr/>
        <a:lstStyle/>
        <a:p>
          <a:endParaRPr lang="ru-RU"/>
        </a:p>
      </dgm:t>
    </dgm:pt>
    <dgm:pt modelId="{609E8EFE-E27E-4C37-867C-9C75CB32A04C}" type="pres">
      <dgm:prSet presAssocID="{34A401E7-9E36-41DC-ACB6-1EFFFBC5CF4E}" presName="vert1" presStyleCnt="0"/>
      <dgm:spPr/>
    </dgm:pt>
    <dgm:pt modelId="{C36EC333-4849-4FAF-83FE-7480D0D4C56C}" type="pres">
      <dgm:prSet presAssocID="{D836E0ED-3D1B-4939-B79E-8831C2FE3385}" presName="thickLine" presStyleLbl="alignNode1" presStyleIdx="5" presStyleCnt="6"/>
      <dgm:spPr/>
    </dgm:pt>
    <dgm:pt modelId="{34F3B535-EE48-481E-9B67-D799193E7A30}" type="pres">
      <dgm:prSet presAssocID="{D836E0ED-3D1B-4939-B79E-8831C2FE3385}" presName="horz1" presStyleCnt="0"/>
      <dgm:spPr/>
    </dgm:pt>
    <dgm:pt modelId="{7FA9C880-12B9-4165-8AAF-60BCE719DCEE}" type="pres">
      <dgm:prSet presAssocID="{D836E0ED-3D1B-4939-B79E-8831C2FE3385}" presName="tx1" presStyleLbl="revTx" presStyleIdx="5" presStyleCnt="6"/>
      <dgm:spPr/>
      <dgm:t>
        <a:bodyPr/>
        <a:lstStyle/>
        <a:p>
          <a:endParaRPr lang="ru-RU"/>
        </a:p>
      </dgm:t>
    </dgm:pt>
    <dgm:pt modelId="{B7733726-2B3D-4CF6-A819-A70CBF9447A6}" type="pres">
      <dgm:prSet presAssocID="{D836E0ED-3D1B-4939-B79E-8831C2FE3385}" presName="vert1" presStyleCnt="0"/>
      <dgm:spPr/>
    </dgm:pt>
  </dgm:ptLst>
  <dgm:cxnLst>
    <dgm:cxn modelId="{6C5DC6A0-7E7D-4244-86D3-96EBBC64783C}" srcId="{8D731D59-0131-42A1-BF45-481B2155C88D}" destId="{D836E0ED-3D1B-4939-B79E-8831C2FE3385}" srcOrd="5" destOrd="0" parTransId="{29F26477-CD18-441F-8953-C61686CC306D}" sibTransId="{00A120E8-ED11-4383-9945-8ED797BB6E91}"/>
    <dgm:cxn modelId="{F8CEED5B-AC3D-48DE-9D2D-FE461DF5681C}" type="presOf" srcId="{DFCB78B5-37FC-4F25-A942-A96950B352A9}" destId="{BCA6DA96-C966-4AC0-B706-CC4FCCC143F8}" srcOrd="0" destOrd="0" presId="urn:microsoft.com/office/officeart/2008/layout/LinedList"/>
    <dgm:cxn modelId="{7DDAE77D-5CAF-4757-B671-5DD68B9D5E62}" srcId="{8D731D59-0131-42A1-BF45-481B2155C88D}" destId="{0015AA41-5B84-43E8-AEF5-12A7864991B3}" srcOrd="3" destOrd="0" parTransId="{91917EAF-CEB7-4E75-B205-C32AACFEC8FC}" sibTransId="{4A929BDE-07FC-48DB-9BB1-A273FF467648}"/>
    <dgm:cxn modelId="{677FE5E7-3EBB-475D-9175-A3BAB6075AB4}" type="presOf" srcId="{D836E0ED-3D1B-4939-B79E-8831C2FE3385}" destId="{7FA9C880-12B9-4165-8AAF-60BCE719DCEE}" srcOrd="0" destOrd="0" presId="urn:microsoft.com/office/officeart/2008/layout/LinedList"/>
    <dgm:cxn modelId="{5D09042C-BE7E-4B03-AF84-7B99EC46E34F}" type="presOf" srcId="{34A401E7-9E36-41DC-ACB6-1EFFFBC5CF4E}" destId="{3D600F69-98FB-4354-84D4-11AC93454F49}" srcOrd="0" destOrd="0" presId="urn:microsoft.com/office/officeart/2008/layout/LinedList"/>
    <dgm:cxn modelId="{2D396C15-5C95-4DDE-BF1F-CEEF26BBCECB}" srcId="{8D731D59-0131-42A1-BF45-481B2155C88D}" destId="{34A401E7-9E36-41DC-ACB6-1EFFFBC5CF4E}" srcOrd="4" destOrd="0" parTransId="{53383770-0317-49C5-A727-04B7B421B318}" sibTransId="{DD289F20-C67D-46C8-B097-F8D89B7C3FF7}"/>
    <dgm:cxn modelId="{86BEE109-2CB0-41E4-BDFE-506C36A80D45}" type="presOf" srcId="{0015AA41-5B84-43E8-AEF5-12A7864991B3}" destId="{2307534A-BDD1-4D26-B217-0AA4784C02C3}" srcOrd="0" destOrd="0" presId="urn:microsoft.com/office/officeart/2008/layout/LinedList"/>
    <dgm:cxn modelId="{8DDC9E71-82D9-4C26-9391-E95BC608FE9D}" srcId="{8D731D59-0131-42A1-BF45-481B2155C88D}" destId="{DFCB78B5-37FC-4F25-A942-A96950B352A9}" srcOrd="1" destOrd="0" parTransId="{F1F223B6-7CFF-4A31-BF33-D63F76931650}" sibTransId="{A7180ECB-1B55-4307-9A35-421490F30A17}"/>
    <dgm:cxn modelId="{4712858F-86B5-4D9C-B248-EA289D9674E7}" type="presOf" srcId="{8D731D59-0131-42A1-BF45-481B2155C88D}" destId="{246BBE9C-712E-45B4-897F-3ABC7BA4B598}" srcOrd="0" destOrd="0" presId="urn:microsoft.com/office/officeart/2008/layout/LinedList"/>
    <dgm:cxn modelId="{54AD68AD-9931-4465-AB0E-78F6572A59DB}" srcId="{8D731D59-0131-42A1-BF45-481B2155C88D}" destId="{A404B0F6-EAE4-48F1-99A3-1EE2CA3CCA67}" srcOrd="2" destOrd="0" parTransId="{2107B53E-7311-4909-94C4-AD7A92EDC551}" sibTransId="{3E03087B-115A-4F91-80AF-710073163B52}"/>
    <dgm:cxn modelId="{DC36EC9E-E893-440E-8E5D-9F1E360C9B8D}" type="presOf" srcId="{A404B0F6-EAE4-48F1-99A3-1EE2CA3CCA67}" destId="{541553FC-32ED-4691-BCBB-B85E1110D3B2}" srcOrd="0" destOrd="0" presId="urn:microsoft.com/office/officeart/2008/layout/LinedList"/>
    <dgm:cxn modelId="{B26B7261-87B8-477A-A32A-147DD3C263D0}" srcId="{8D731D59-0131-42A1-BF45-481B2155C88D}" destId="{CA117F9F-9BBD-47FE-B508-72B4277472C6}" srcOrd="0" destOrd="0" parTransId="{9F4FD0A0-9B34-459B-8652-1491BD710498}" sibTransId="{85D80EC3-62DB-4DD6-A6FA-5B64E6D488C5}"/>
    <dgm:cxn modelId="{8ED03037-349B-4D23-BFCA-8E87D94E1DB2}" type="presOf" srcId="{CA117F9F-9BBD-47FE-B508-72B4277472C6}" destId="{11B6B74B-89AA-4171-8FDA-8ED1B237842F}" srcOrd="0" destOrd="0" presId="urn:microsoft.com/office/officeart/2008/layout/LinedList"/>
    <dgm:cxn modelId="{193AA88F-FA21-4D3A-8633-B5CE221B0F07}" type="presParOf" srcId="{246BBE9C-712E-45B4-897F-3ABC7BA4B598}" destId="{5FE51C51-8EC1-4755-8883-0A01A8108EC3}" srcOrd="0" destOrd="0" presId="urn:microsoft.com/office/officeart/2008/layout/LinedList"/>
    <dgm:cxn modelId="{2C69EF50-CEF5-43DF-A74D-22B70D15A851}" type="presParOf" srcId="{246BBE9C-712E-45B4-897F-3ABC7BA4B598}" destId="{21428C4F-D9FA-48D5-B988-5A3C938D87B6}" srcOrd="1" destOrd="0" presId="urn:microsoft.com/office/officeart/2008/layout/LinedList"/>
    <dgm:cxn modelId="{A5C59D15-1D41-4BEF-A6B3-36AD2429C7B6}" type="presParOf" srcId="{21428C4F-D9FA-48D5-B988-5A3C938D87B6}" destId="{11B6B74B-89AA-4171-8FDA-8ED1B237842F}" srcOrd="0" destOrd="0" presId="urn:microsoft.com/office/officeart/2008/layout/LinedList"/>
    <dgm:cxn modelId="{0A1FA2E2-9C19-4591-83FA-AEBC683FDC39}" type="presParOf" srcId="{21428C4F-D9FA-48D5-B988-5A3C938D87B6}" destId="{3386E62A-D052-40E2-917F-31E1E45633D5}" srcOrd="1" destOrd="0" presId="urn:microsoft.com/office/officeart/2008/layout/LinedList"/>
    <dgm:cxn modelId="{327F3CDC-23E2-4805-B6BC-0B20506D992C}" type="presParOf" srcId="{246BBE9C-712E-45B4-897F-3ABC7BA4B598}" destId="{60BFE89F-35AB-4BAB-9558-4B6E5CE97A34}" srcOrd="2" destOrd="0" presId="urn:microsoft.com/office/officeart/2008/layout/LinedList"/>
    <dgm:cxn modelId="{78F4B2A9-2F08-4598-BFE8-DAE08AA72BDB}" type="presParOf" srcId="{246BBE9C-712E-45B4-897F-3ABC7BA4B598}" destId="{22FCD9CA-8179-45A9-B8C9-8DC902C2EFC8}" srcOrd="3" destOrd="0" presId="urn:microsoft.com/office/officeart/2008/layout/LinedList"/>
    <dgm:cxn modelId="{421266D8-10D7-47E1-8149-F5AC63388057}" type="presParOf" srcId="{22FCD9CA-8179-45A9-B8C9-8DC902C2EFC8}" destId="{BCA6DA96-C966-4AC0-B706-CC4FCCC143F8}" srcOrd="0" destOrd="0" presId="urn:microsoft.com/office/officeart/2008/layout/LinedList"/>
    <dgm:cxn modelId="{E272F183-827D-403A-8FC0-11EB67E79D75}" type="presParOf" srcId="{22FCD9CA-8179-45A9-B8C9-8DC902C2EFC8}" destId="{EDC3D096-28BD-4A18-A564-8D0CFC4144A5}" srcOrd="1" destOrd="0" presId="urn:microsoft.com/office/officeart/2008/layout/LinedList"/>
    <dgm:cxn modelId="{3ECFE526-73D5-4C64-83CA-8B1467BCD55F}" type="presParOf" srcId="{246BBE9C-712E-45B4-897F-3ABC7BA4B598}" destId="{DAFD10C1-2B20-4C5D-B6A1-D9E6321BC5B1}" srcOrd="4" destOrd="0" presId="urn:microsoft.com/office/officeart/2008/layout/LinedList"/>
    <dgm:cxn modelId="{D9CD5D34-D3D5-4F71-A290-3E8545B543BE}" type="presParOf" srcId="{246BBE9C-712E-45B4-897F-3ABC7BA4B598}" destId="{1C50BEB0-DFA7-4490-9FF0-6405724832C5}" srcOrd="5" destOrd="0" presId="urn:microsoft.com/office/officeart/2008/layout/LinedList"/>
    <dgm:cxn modelId="{B834D2EA-4F03-47A7-A8ED-71103FCF3270}" type="presParOf" srcId="{1C50BEB0-DFA7-4490-9FF0-6405724832C5}" destId="{541553FC-32ED-4691-BCBB-B85E1110D3B2}" srcOrd="0" destOrd="0" presId="urn:microsoft.com/office/officeart/2008/layout/LinedList"/>
    <dgm:cxn modelId="{99EB3F98-E528-4E32-B0D8-3C473A8E459C}" type="presParOf" srcId="{1C50BEB0-DFA7-4490-9FF0-6405724832C5}" destId="{3E398E54-0EE6-4893-8305-8547538184F4}" srcOrd="1" destOrd="0" presId="urn:microsoft.com/office/officeart/2008/layout/LinedList"/>
    <dgm:cxn modelId="{8CCA8FCF-AF01-48B3-8521-3BCFB4F5DE4D}" type="presParOf" srcId="{246BBE9C-712E-45B4-897F-3ABC7BA4B598}" destId="{6C27782B-993E-49AA-90A9-07DB52E37D23}" srcOrd="6" destOrd="0" presId="urn:microsoft.com/office/officeart/2008/layout/LinedList"/>
    <dgm:cxn modelId="{67596672-3234-4BA2-BC0A-6148DA6C28BF}" type="presParOf" srcId="{246BBE9C-712E-45B4-897F-3ABC7BA4B598}" destId="{089F4130-2B53-42B3-8927-516FA56514B0}" srcOrd="7" destOrd="0" presId="urn:microsoft.com/office/officeart/2008/layout/LinedList"/>
    <dgm:cxn modelId="{D46ADFE3-C95B-43B5-9BA1-F3D9A50E0907}" type="presParOf" srcId="{089F4130-2B53-42B3-8927-516FA56514B0}" destId="{2307534A-BDD1-4D26-B217-0AA4784C02C3}" srcOrd="0" destOrd="0" presId="urn:microsoft.com/office/officeart/2008/layout/LinedList"/>
    <dgm:cxn modelId="{52EA19F2-B6F5-4A44-85FF-71E2B72DB34B}" type="presParOf" srcId="{089F4130-2B53-42B3-8927-516FA56514B0}" destId="{DCF49DCB-7EEB-461F-8587-0304F6E23083}" srcOrd="1" destOrd="0" presId="urn:microsoft.com/office/officeart/2008/layout/LinedList"/>
    <dgm:cxn modelId="{C3964CFC-A959-49B7-BF9F-C76A33FFAEAA}" type="presParOf" srcId="{246BBE9C-712E-45B4-897F-3ABC7BA4B598}" destId="{78CD5804-76F3-4004-B4A7-5E6FBADA25CB}" srcOrd="8" destOrd="0" presId="urn:microsoft.com/office/officeart/2008/layout/LinedList"/>
    <dgm:cxn modelId="{DB1C369D-1B7B-47D3-AFCF-D76D1BB76E3B}" type="presParOf" srcId="{246BBE9C-712E-45B4-897F-3ABC7BA4B598}" destId="{E82B4CC0-EFDE-469D-B800-1060A8C174A7}" srcOrd="9" destOrd="0" presId="urn:microsoft.com/office/officeart/2008/layout/LinedList"/>
    <dgm:cxn modelId="{B7042958-F8E1-4F6A-90B7-6337BC3059D2}" type="presParOf" srcId="{E82B4CC0-EFDE-469D-B800-1060A8C174A7}" destId="{3D600F69-98FB-4354-84D4-11AC93454F49}" srcOrd="0" destOrd="0" presId="urn:microsoft.com/office/officeart/2008/layout/LinedList"/>
    <dgm:cxn modelId="{72F60963-1F07-40BD-A7C2-BAE12ABAC507}" type="presParOf" srcId="{E82B4CC0-EFDE-469D-B800-1060A8C174A7}" destId="{609E8EFE-E27E-4C37-867C-9C75CB32A04C}" srcOrd="1" destOrd="0" presId="urn:microsoft.com/office/officeart/2008/layout/LinedList"/>
    <dgm:cxn modelId="{FA936C77-7140-4E84-A71F-C6D3E88D3D57}" type="presParOf" srcId="{246BBE9C-712E-45B4-897F-3ABC7BA4B598}" destId="{C36EC333-4849-4FAF-83FE-7480D0D4C56C}" srcOrd="10" destOrd="0" presId="urn:microsoft.com/office/officeart/2008/layout/LinedList"/>
    <dgm:cxn modelId="{17282BBD-5B7B-43F4-BCAC-C4D2CD8C1AB7}" type="presParOf" srcId="{246BBE9C-712E-45B4-897F-3ABC7BA4B598}" destId="{34F3B535-EE48-481E-9B67-D799193E7A30}" srcOrd="11" destOrd="0" presId="urn:microsoft.com/office/officeart/2008/layout/LinedList"/>
    <dgm:cxn modelId="{ACD4B798-73B4-430D-A07D-F700118B8FCA}" type="presParOf" srcId="{34F3B535-EE48-481E-9B67-D799193E7A30}" destId="{7FA9C880-12B9-4165-8AAF-60BCE719DCEE}" srcOrd="0" destOrd="0" presId="urn:microsoft.com/office/officeart/2008/layout/LinedList"/>
    <dgm:cxn modelId="{E1932188-D7F7-4BF2-8D26-8451ECF1A67B}" type="presParOf" srcId="{34F3B535-EE48-481E-9B67-D799193E7A30}" destId="{B7733726-2B3D-4CF6-A819-A70CBF9447A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EFF485-F2D2-4957-AADA-2D6B26E578F8}" type="doc">
      <dgm:prSet loTypeId="urn:microsoft.com/office/officeart/2008/layout/LinedList" loCatId="list" qsTypeId="urn:microsoft.com/office/officeart/2005/8/quickstyle/simple1" qsCatId="simple" csTypeId="urn:microsoft.com/office/officeart/2005/8/colors/colorful1#1" csCatId="colorful"/>
      <dgm:spPr/>
      <dgm:t>
        <a:bodyPr/>
        <a:lstStyle/>
        <a:p>
          <a:endParaRPr lang="ru-RU"/>
        </a:p>
      </dgm:t>
    </dgm:pt>
    <dgm:pt modelId="{8CF03018-7DFB-4711-BAAF-4202F1F66DAD}">
      <dgm:prSet custT="1"/>
      <dgm:spPr/>
      <dgm:t>
        <a:bodyPr/>
        <a:lstStyle/>
        <a:p>
          <a:pPr rtl="0"/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Дипломная работа каждого слушателя является индивидуальной и выполняется в процессе, а не в конце обучения. Все курсовые проекты являются составными частями дипломной работы</a:t>
          </a:r>
          <a:endParaRPr lang="ru-RU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EBE6AD-3FD2-4979-964C-38551D98825F}" type="parTrans" cxnId="{5B23CDDD-4136-4C60-AB1C-3869BCAF786B}">
      <dgm:prSet/>
      <dgm:spPr/>
      <dgm:t>
        <a:bodyPr/>
        <a:lstStyle/>
        <a:p>
          <a:endParaRPr lang="ru-RU" sz="20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281ED1-337B-496D-892D-7EA8AC8E6B25}" type="sibTrans" cxnId="{5B23CDDD-4136-4C60-AB1C-3869BCAF786B}">
      <dgm:prSet/>
      <dgm:spPr/>
      <dgm:t>
        <a:bodyPr/>
        <a:lstStyle/>
        <a:p>
          <a:endParaRPr lang="ru-RU" sz="20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116F70-EE10-479C-A853-00B88DD366AF}">
      <dgm:prSet custT="1"/>
      <dgm:spPr/>
      <dgm:t>
        <a:bodyPr/>
        <a:lstStyle/>
        <a:p>
          <a:pPr rtl="0"/>
          <a:r>
            <a:rPr lang="ru-RU" sz="2000" b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Специальный вопрос формулирует Заказчик исходя из практической деятельности слушателя</a:t>
          </a:r>
          <a:endParaRPr lang="ru-RU" sz="20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B61ECC-0938-41DD-A84B-19826D1A43EB}" type="parTrans" cxnId="{8AE151AF-579F-45C0-B711-CFFC7E76D4F4}">
      <dgm:prSet/>
      <dgm:spPr/>
      <dgm:t>
        <a:bodyPr/>
        <a:lstStyle/>
        <a:p>
          <a:endParaRPr lang="ru-RU" sz="20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DA2E1A-9520-44AA-BC01-49C55EF4FCEC}" type="sibTrans" cxnId="{8AE151AF-579F-45C0-B711-CFFC7E76D4F4}">
      <dgm:prSet/>
      <dgm:spPr/>
      <dgm:t>
        <a:bodyPr/>
        <a:lstStyle/>
        <a:p>
          <a:endParaRPr lang="ru-RU" sz="20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08875A-56C9-46F7-B853-3047753FEFA2}">
      <dgm:prSet custT="1"/>
      <dgm:spPr/>
      <dgm:t>
        <a:bodyPr/>
        <a:lstStyle/>
        <a:p>
          <a:pPr rtl="0"/>
          <a:r>
            <a:rPr lang="ru-RU" sz="2000" b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конце первой сессии назначается руководитель дипломной работы каждому слушателю</a:t>
          </a:r>
          <a:endParaRPr lang="ru-RU" sz="20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D05F21-AB85-41FD-915A-0C9821E794F4}" type="parTrans" cxnId="{ADE06825-1270-4F3B-9540-2C5D3B0CA2FB}">
      <dgm:prSet/>
      <dgm:spPr/>
      <dgm:t>
        <a:bodyPr/>
        <a:lstStyle/>
        <a:p>
          <a:endParaRPr lang="ru-RU" sz="20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181296-8CB4-40C3-A4D7-3E572D2279C2}" type="sibTrans" cxnId="{ADE06825-1270-4F3B-9540-2C5D3B0CA2FB}">
      <dgm:prSet/>
      <dgm:spPr/>
      <dgm:t>
        <a:bodyPr/>
        <a:lstStyle/>
        <a:p>
          <a:endParaRPr lang="ru-RU" sz="20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30F4A5-FF6F-4DFD-8A4A-DC3945CCF2A5}">
      <dgm:prSet custT="1"/>
      <dgm:spPr/>
      <dgm:t>
        <a:bodyPr/>
        <a:lstStyle/>
        <a:p>
          <a:pPr rtl="0"/>
          <a:r>
            <a:rPr lang="ru-RU" sz="2000" b="0" smtClean="0">
              <a:latin typeface="Times New Roman" panose="02020603050405020304" pitchFamily="18" charset="0"/>
              <a:cs typeface="Times New Roman" panose="02020603050405020304" pitchFamily="18" charset="0"/>
            </a:rPr>
            <a:t>Многие дипломные работы связаны с практическим решением вопросов в области природоохранных технологий с учетом новых тенденций, технических решений при модернизации действующих или строительстве новых энергопредприятий.</a:t>
          </a:r>
          <a:endParaRPr lang="ru-RU" sz="20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E044D4-D76D-4F54-B105-1AD8ED71BA6F}" type="parTrans" cxnId="{35A1A1F7-5BFA-4246-A9D4-F8878EDF0DE8}">
      <dgm:prSet/>
      <dgm:spPr/>
      <dgm:t>
        <a:bodyPr/>
        <a:lstStyle/>
        <a:p>
          <a:endParaRPr lang="ru-RU" sz="20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1B271A-DE44-4874-BCA7-6DF8436706C2}" type="sibTrans" cxnId="{35A1A1F7-5BFA-4246-A9D4-F8878EDF0DE8}">
      <dgm:prSet/>
      <dgm:spPr/>
      <dgm:t>
        <a:bodyPr/>
        <a:lstStyle/>
        <a:p>
          <a:endParaRPr lang="ru-RU" sz="20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318C3C-0C56-435B-A472-07B18CB0019A}" type="pres">
      <dgm:prSet presAssocID="{E3EFF485-F2D2-4957-AADA-2D6B26E578F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2AD20E6-CCDE-48CB-BA21-B848CE133D1F}" type="pres">
      <dgm:prSet presAssocID="{8CF03018-7DFB-4711-BAAF-4202F1F66DAD}" presName="thickLine" presStyleLbl="alignNode1" presStyleIdx="0" presStyleCnt="4"/>
      <dgm:spPr/>
    </dgm:pt>
    <dgm:pt modelId="{6DD1ED60-79EF-4A1B-976D-766B7E2388A9}" type="pres">
      <dgm:prSet presAssocID="{8CF03018-7DFB-4711-BAAF-4202F1F66DAD}" presName="horz1" presStyleCnt="0"/>
      <dgm:spPr/>
    </dgm:pt>
    <dgm:pt modelId="{A8D1A070-6AAB-43A3-902A-1AEDAAB70DA7}" type="pres">
      <dgm:prSet presAssocID="{8CF03018-7DFB-4711-BAAF-4202F1F66DAD}" presName="tx1" presStyleLbl="revTx" presStyleIdx="0" presStyleCnt="4"/>
      <dgm:spPr/>
      <dgm:t>
        <a:bodyPr/>
        <a:lstStyle/>
        <a:p>
          <a:endParaRPr lang="ru-RU"/>
        </a:p>
      </dgm:t>
    </dgm:pt>
    <dgm:pt modelId="{35157BFC-E39F-490A-A0CB-6D03EE70C20B}" type="pres">
      <dgm:prSet presAssocID="{8CF03018-7DFB-4711-BAAF-4202F1F66DAD}" presName="vert1" presStyleCnt="0"/>
      <dgm:spPr/>
    </dgm:pt>
    <dgm:pt modelId="{E61621BE-F83D-4B62-9FFE-D80C01F3F9AE}" type="pres">
      <dgm:prSet presAssocID="{F8116F70-EE10-479C-A853-00B88DD366AF}" presName="thickLine" presStyleLbl="alignNode1" presStyleIdx="1" presStyleCnt="4"/>
      <dgm:spPr/>
    </dgm:pt>
    <dgm:pt modelId="{D0FEB2E7-8FCF-48C2-8B75-EE1F22844C51}" type="pres">
      <dgm:prSet presAssocID="{F8116F70-EE10-479C-A853-00B88DD366AF}" presName="horz1" presStyleCnt="0"/>
      <dgm:spPr/>
    </dgm:pt>
    <dgm:pt modelId="{88F4251D-5828-4B0A-A671-4B36BF60C2E2}" type="pres">
      <dgm:prSet presAssocID="{F8116F70-EE10-479C-A853-00B88DD366AF}" presName="tx1" presStyleLbl="revTx" presStyleIdx="1" presStyleCnt="4"/>
      <dgm:spPr/>
      <dgm:t>
        <a:bodyPr/>
        <a:lstStyle/>
        <a:p>
          <a:endParaRPr lang="ru-RU"/>
        </a:p>
      </dgm:t>
    </dgm:pt>
    <dgm:pt modelId="{DBEA5792-7AD2-49B0-982E-3C8111AF8EB7}" type="pres">
      <dgm:prSet presAssocID="{F8116F70-EE10-479C-A853-00B88DD366AF}" presName="vert1" presStyleCnt="0"/>
      <dgm:spPr/>
    </dgm:pt>
    <dgm:pt modelId="{D10A1BFE-94C6-42B1-AC24-09CC95C7E286}" type="pres">
      <dgm:prSet presAssocID="{B608875A-56C9-46F7-B853-3047753FEFA2}" presName="thickLine" presStyleLbl="alignNode1" presStyleIdx="2" presStyleCnt="4"/>
      <dgm:spPr/>
    </dgm:pt>
    <dgm:pt modelId="{684F7961-52BB-4E79-BF7A-54F205C8EEB5}" type="pres">
      <dgm:prSet presAssocID="{B608875A-56C9-46F7-B853-3047753FEFA2}" presName="horz1" presStyleCnt="0"/>
      <dgm:spPr/>
    </dgm:pt>
    <dgm:pt modelId="{BD34604E-78BE-46A5-AE49-33FA4E1366E8}" type="pres">
      <dgm:prSet presAssocID="{B608875A-56C9-46F7-B853-3047753FEFA2}" presName="tx1" presStyleLbl="revTx" presStyleIdx="2" presStyleCnt="4"/>
      <dgm:spPr/>
      <dgm:t>
        <a:bodyPr/>
        <a:lstStyle/>
        <a:p>
          <a:endParaRPr lang="ru-RU"/>
        </a:p>
      </dgm:t>
    </dgm:pt>
    <dgm:pt modelId="{B20FB968-02CB-471E-AFE0-AAB78054FF2F}" type="pres">
      <dgm:prSet presAssocID="{B608875A-56C9-46F7-B853-3047753FEFA2}" presName="vert1" presStyleCnt="0"/>
      <dgm:spPr/>
    </dgm:pt>
    <dgm:pt modelId="{FF704629-8A6E-4DBE-88ED-AD69BE67ED50}" type="pres">
      <dgm:prSet presAssocID="{0030F4A5-FF6F-4DFD-8A4A-DC3945CCF2A5}" presName="thickLine" presStyleLbl="alignNode1" presStyleIdx="3" presStyleCnt="4"/>
      <dgm:spPr/>
    </dgm:pt>
    <dgm:pt modelId="{30D3D1F7-BBA8-407A-ACE6-CB70E569D044}" type="pres">
      <dgm:prSet presAssocID="{0030F4A5-FF6F-4DFD-8A4A-DC3945CCF2A5}" presName="horz1" presStyleCnt="0"/>
      <dgm:spPr/>
    </dgm:pt>
    <dgm:pt modelId="{95327378-0222-4075-8412-EE13746910C0}" type="pres">
      <dgm:prSet presAssocID="{0030F4A5-FF6F-4DFD-8A4A-DC3945CCF2A5}" presName="tx1" presStyleLbl="revTx" presStyleIdx="3" presStyleCnt="4"/>
      <dgm:spPr/>
      <dgm:t>
        <a:bodyPr/>
        <a:lstStyle/>
        <a:p>
          <a:endParaRPr lang="ru-RU"/>
        </a:p>
      </dgm:t>
    </dgm:pt>
    <dgm:pt modelId="{687969EA-9BE8-40C1-9238-458B209E98AA}" type="pres">
      <dgm:prSet presAssocID="{0030F4A5-FF6F-4DFD-8A4A-DC3945CCF2A5}" presName="vert1" presStyleCnt="0"/>
      <dgm:spPr/>
    </dgm:pt>
  </dgm:ptLst>
  <dgm:cxnLst>
    <dgm:cxn modelId="{A4D85E7C-49AC-4AB0-BB28-60A71B8D169B}" type="presOf" srcId="{0030F4A5-FF6F-4DFD-8A4A-DC3945CCF2A5}" destId="{95327378-0222-4075-8412-EE13746910C0}" srcOrd="0" destOrd="0" presId="urn:microsoft.com/office/officeart/2008/layout/LinedList"/>
    <dgm:cxn modelId="{D1BF6C67-0CBE-4DE1-8AA2-5BCAD119E28C}" type="presOf" srcId="{8CF03018-7DFB-4711-BAAF-4202F1F66DAD}" destId="{A8D1A070-6AAB-43A3-902A-1AEDAAB70DA7}" srcOrd="0" destOrd="0" presId="urn:microsoft.com/office/officeart/2008/layout/LinedList"/>
    <dgm:cxn modelId="{E9962E7C-7B09-42FC-ADF2-679BD583E035}" type="presOf" srcId="{B608875A-56C9-46F7-B853-3047753FEFA2}" destId="{BD34604E-78BE-46A5-AE49-33FA4E1366E8}" srcOrd="0" destOrd="0" presId="urn:microsoft.com/office/officeart/2008/layout/LinedList"/>
    <dgm:cxn modelId="{35A1A1F7-5BFA-4246-A9D4-F8878EDF0DE8}" srcId="{E3EFF485-F2D2-4957-AADA-2D6B26E578F8}" destId="{0030F4A5-FF6F-4DFD-8A4A-DC3945CCF2A5}" srcOrd="3" destOrd="0" parTransId="{ADE044D4-D76D-4F54-B105-1AD8ED71BA6F}" sibTransId="{171B271A-DE44-4874-BCA7-6DF8436706C2}"/>
    <dgm:cxn modelId="{A602EAB0-746B-415D-B279-ADAC4DFAF706}" type="presOf" srcId="{E3EFF485-F2D2-4957-AADA-2D6B26E578F8}" destId="{3C318C3C-0C56-435B-A472-07B18CB0019A}" srcOrd="0" destOrd="0" presId="urn:microsoft.com/office/officeart/2008/layout/LinedList"/>
    <dgm:cxn modelId="{8AE151AF-579F-45C0-B711-CFFC7E76D4F4}" srcId="{E3EFF485-F2D2-4957-AADA-2D6B26E578F8}" destId="{F8116F70-EE10-479C-A853-00B88DD366AF}" srcOrd="1" destOrd="0" parTransId="{EDB61ECC-0938-41DD-A84B-19826D1A43EB}" sibTransId="{8EDA2E1A-9520-44AA-BC01-49C55EF4FCEC}"/>
    <dgm:cxn modelId="{A9E824DB-7F22-4D66-9AB6-2140F1B3F65F}" type="presOf" srcId="{F8116F70-EE10-479C-A853-00B88DD366AF}" destId="{88F4251D-5828-4B0A-A671-4B36BF60C2E2}" srcOrd="0" destOrd="0" presId="urn:microsoft.com/office/officeart/2008/layout/LinedList"/>
    <dgm:cxn modelId="{ADE06825-1270-4F3B-9540-2C5D3B0CA2FB}" srcId="{E3EFF485-F2D2-4957-AADA-2D6B26E578F8}" destId="{B608875A-56C9-46F7-B853-3047753FEFA2}" srcOrd="2" destOrd="0" parTransId="{50D05F21-AB85-41FD-915A-0C9821E794F4}" sibTransId="{55181296-8CB4-40C3-A4D7-3E572D2279C2}"/>
    <dgm:cxn modelId="{5B23CDDD-4136-4C60-AB1C-3869BCAF786B}" srcId="{E3EFF485-F2D2-4957-AADA-2D6B26E578F8}" destId="{8CF03018-7DFB-4711-BAAF-4202F1F66DAD}" srcOrd="0" destOrd="0" parTransId="{FCEBE6AD-3FD2-4979-964C-38551D98825F}" sibTransId="{07281ED1-337B-496D-892D-7EA8AC8E6B25}"/>
    <dgm:cxn modelId="{F8C76312-DA5D-4591-B8EC-C24DF04E86C2}" type="presParOf" srcId="{3C318C3C-0C56-435B-A472-07B18CB0019A}" destId="{92AD20E6-CCDE-48CB-BA21-B848CE133D1F}" srcOrd="0" destOrd="0" presId="urn:microsoft.com/office/officeart/2008/layout/LinedList"/>
    <dgm:cxn modelId="{6B8A8B89-EA42-40B9-81F5-966B6E408470}" type="presParOf" srcId="{3C318C3C-0C56-435B-A472-07B18CB0019A}" destId="{6DD1ED60-79EF-4A1B-976D-766B7E2388A9}" srcOrd="1" destOrd="0" presId="urn:microsoft.com/office/officeart/2008/layout/LinedList"/>
    <dgm:cxn modelId="{D1D5540E-98C5-4986-920A-105E1AEF5DC6}" type="presParOf" srcId="{6DD1ED60-79EF-4A1B-976D-766B7E2388A9}" destId="{A8D1A070-6AAB-43A3-902A-1AEDAAB70DA7}" srcOrd="0" destOrd="0" presId="urn:microsoft.com/office/officeart/2008/layout/LinedList"/>
    <dgm:cxn modelId="{0A30F455-83A4-4EA9-AC6E-39C8C626E62A}" type="presParOf" srcId="{6DD1ED60-79EF-4A1B-976D-766B7E2388A9}" destId="{35157BFC-E39F-490A-A0CB-6D03EE70C20B}" srcOrd="1" destOrd="0" presId="urn:microsoft.com/office/officeart/2008/layout/LinedList"/>
    <dgm:cxn modelId="{5B7EE0AC-D8E1-40E2-8032-B5259048C380}" type="presParOf" srcId="{3C318C3C-0C56-435B-A472-07B18CB0019A}" destId="{E61621BE-F83D-4B62-9FFE-D80C01F3F9AE}" srcOrd="2" destOrd="0" presId="urn:microsoft.com/office/officeart/2008/layout/LinedList"/>
    <dgm:cxn modelId="{9DE36DB7-149F-459C-87A5-6D9BC66762E1}" type="presParOf" srcId="{3C318C3C-0C56-435B-A472-07B18CB0019A}" destId="{D0FEB2E7-8FCF-48C2-8B75-EE1F22844C51}" srcOrd="3" destOrd="0" presId="urn:microsoft.com/office/officeart/2008/layout/LinedList"/>
    <dgm:cxn modelId="{9AAB1C22-751F-409A-BD29-30B37CB69B89}" type="presParOf" srcId="{D0FEB2E7-8FCF-48C2-8B75-EE1F22844C51}" destId="{88F4251D-5828-4B0A-A671-4B36BF60C2E2}" srcOrd="0" destOrd="0" presId="urn:microsoft.com/office/officeart/2008/layout/LinedList"/>
    <dgm:cxn modelId="{CC6C6EB7-1E41-4086-8318-B4CD53508D12}" type="presParOf" srcId="{D0FEB2E7-8FCF-48C2-8B75-EE1F22844C51}" destId="{DBEA5792-7AD2-49B0-982E-3C8111AF8EB7}" srcOrd="1" destOrd="0" presId="urn:microsoft.com/office/officeart/2008/layout/LinedList"/>
    <dgm:cxn modelId="{4A10A45D-E847-4F08-9BD1-4B03DAAEBC33}" type="presParOf" srcId="{3C318C3C-0C56-435B-A472-07B18CB0019A}" destId="{D10A1BFE-94C6-42B1-AC24-09CC95C7E286}" srcOrd="4" destOrd="0" presId="urn:microsoft.com/office/officeart/2008/layout/LinedList"/>
    <dgm:cxn modelId="{69138C4B-1B29-418A-B0B0-2C9093118F65}" type="presParOf" srcId="{3C318C3C-0C56-435B-A472-07B18CB0019A}" destId="{684F7961-52BB-4E79-BF7A-54F205C8EEB5}" srcOrd="5" destOrd="0" presId="urn:microsoft.com/office/officeart/2008/layout/LinedList"/>
    <dgm:cxn modelId="{1E439B79-38CF-4145-BC25-84DAFE2E3DF4}" type="presParOf" srcId="{684F7961-52BB-4E79-BF7A-54F205C8EEB5}" destId="{BD34604E-78BE-46A5-AE49-33FA4E1366E8}" srcOrd="0" destOrd="0" presId="urn:microsoft.com/office/officeart/2008/layout/LinedList"/>
    <dgm:cxn modelId="{756733CB-5EB8-414C-8B6D-4049565D670A}" type="presParOf" srcId="{684F7961-52BB-4E79-BF7A-54F205C8EEB5}" destId="{B20FB968-02CB-471E-AFE0-AAB78054FF2F}" srcOrd="1" destOrd="0" presId="urn:microsoft.com/office/officeart/2008/layout/LinedList"/>
    <dgm:cxn modelId="{7243D3E6-05D9-4F38-BFFB-B5996666B32A}" type="presParOf" srcId="{3C318C3C-0C56-435B-A472-07B18CB0019A}" destId="{FF704629-8A6E-4DBE-88ED-AD69BE67ED50}" srcOrd="6" destOrd="0" presId="urn:microsoft.com/office/officeart/2008/layout/LinedList"/>
    <dgm:cxn modelId="{1D3B847C-96B1-46A7-8C3D-2EF6E0F942C7}" type="presParOf" srcId="{3C318C3C-0C56-435B-A472-07B18CB0019A}" destId="{30D3D1F7-BBA8-407A-ACE6-CB70E569D044}" srcOrd="7" destOrd="0" presId="urn:microsoft.com/office/officeart/2008/layout/LinedList"/>
    <dgm:cxn modelId="{C79D3223-1643-4CB0-9132-F3CE20CC6887}" type="presParOf" srcId="{30D3D1F7-BBA8-407A-ACE6-CB70E569D044}" destId="{95327378-0222-4075-8412-EE13746910C0}" srcOrd="0" destOrd="0" presId="urn:microsoft.com/office/officeart/2008/layout/LinedList"/>
    <dgm:cxn modelId="{8FB26A6B-417E-4261-8734-C95994FA8E5E}" type="presParOf" srcId="{30D3D1F7-BBA8-407A-ACE6-CB70E569D044}" destId="{687969EA-9BE8-40C1-9238-458B209E98A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EAF9E5-EF91-47D9-BC4D-4B1B139DD37B}">
      <dsp:nvSpPr>
        <dsp:cNvPr id="0" name=""/>
        <dsp:cNvSpPr/>
      </dsp:nvSpPr>
      <dsp:spPr>
        <a:xfrm>
          <a:off x="0" y="1079"/>
          <a:ext cx="8229600" cy="11419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Деятельность Центра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744" y="56823"/>
        <a:ext cx="8118112" cy="10304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1FFC73-125B-4C0D-9BD9-AB2C4F09CDC8}">
      <dsp:nvSpPr>
        <dsp:cNvPr id="0" name=""/>
        <dsp:cNvSpPr/>
      </dsp:nvSpPr>
      <dsp:spPr>
        <a:xfrm>
          <a:off x="-4642771" y="-717019"/>
          <a:ext cx="5571362" cy="5571362"/>
        </a:xfrm>
        <a:prstGeom prst="blockArc">
          <a:avLst>
            <a:gd name="adj1" fmla="val 18900000"/>
            <a:gd name="adj2" fmla="val 2700000"/>
            <a:gd name="adj3" fmla="val 388"/>
          </a:avLst>
        </a:pr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6A5EFA-3832-4FF5-A99F-8FB7AF0A3285}">
      <dsp:nvSpPr>
        <dsp:cNvPr id="0" name=""/>
        <dsp:cNvSpPr/>
      </dsp:nvSpPr>
      <dsp:spPr>
        <a:xfrm>
          <a:off x="760543" y="591057"/>
          <a:ext cx="7447232" cy="11819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8173" tIns="81280" rIns="81280" bIns="8128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квалификации 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0543" y="591057"/>
        <a:ext cx="7447232" cy="1181950"/>
      </dsp:txXfrm>
    </dsp:sp>
    <dsp:sp modelId="{D5D8671C-5A3F-4EAE-BFA3-22AECE0DB359}">
      <dsp:nvSpPr>
        <dsp:cNvPr id="0" name=""/>
        <dsp:cNvSpPr/>
      </dsp:nvSpPr>
      <dsp:spPr>
        <a:xfrm>
          <a:off x="21824" y="443314"/>
          <a:ext cx="1477438" cy="14774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2F9C3E-2DAF-436C-9D92-3A015AB52635}">
      <dsp:nvSpPr>
        <dsp:cNvPr id="0" name=""/>
        <dsp:cNvSpPr/>
      </dsp:nvSpPr>
      <dsp:spPr>
        <a:xfrm>
          <a:off x="760543" y="2364314"/>
          <a:ext cx="7447232" cy="11819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8173" tIns="81280" rIns="81280" bIns="8128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профессиональная </a:t>
          </a: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переподготовка сотрудников энергопредприятий и энергокомпаний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0543" y="2364314"/>
        <a:ext cx="7447232" cy="1181950"/>
      </dsp:txXfrm>
    </dsp:sp>
    <dsp:sp modelId="{1DA2134E-D241-4132-AE35-7A20D1D857A6}">
      <dsp:nvSpPr>
        <dsp:cNvPr id="0" name=""/>
        <dsp:cNvSpPr/>
      </dsp:nvSpPr>
      <dsp:spPr>
        <a:xfrm>
          <a:off x="21824" y="2216570"/>
          <a:ext cx="1477438" cy="14774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7D08B-490E-4451-B5D2-4DB61E93A0B9}">
      <dsp:nvSpPr>
        <dsp:cNvPr id="0" name=""/>
        <dsp:cNvSpPr/>
      </dsp:nvSpPr>
      <dsp:spPr>
        <a:xfrm>
          <a:off x="0" y="0"/>
          <a:ext cx="8507288" cy="502291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программы профессиональной переподготовки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8507288" cy="502291"/>
      </dsp:txXfrm>
    </dsp:sp>
    <dsp:sp modelId="{4EA7FD36-E02C-4ED0-8D9E-7F1480D88982}">
      <dsp:nvSpPr>
        <dsp:cNvPr id="0" name=""/>
        <dsp:cNvSpPr/>
      </dsp:nvSpPr>
      <dsp:spPr>
        <a:xfrm>
          <a:off x="4153" y="502291"/>
          <a:ext cx="2832993" cy="10548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Тепловые электрические станции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53" y="502291"/>
        <a:ext cx="2832993" cy="1054812"/>
      </dsp:txXfrm>
    </dsp:sp>
    <dsp:sp modelId="{86E6164E-725B-46DA-A0CB-C543794C035A}">
      <dsp:nvSpPr>
        <dsp:cNvPr id="0" name=""/>
        <dsp:cNvSpPr/>
      </dsp:nvSpPr>
      <dsp:spPr>
        <a:xfrm>
          <a:off x="2837147" y="502291"/>
          <a:ext cx="2832993" cy="10548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Электрические станции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37147" y="502291"/>
        <a:ext cx="2832993" cy="1054812"/>
      </dsp:txXfrm>
    </dsp:sp>
    <dsp:sp modelId="{BB140266-7B13-4132-AC4F-03E224556541}">
      <dsp:nvSpPr>
        <dsp:cNvPr id="0" name=""/>
        <dsp:cNvSpPr/>
      </dsp:nvSpPr>
      <dsp:spPr>
        <a:xfrm>
          <a:off x="5670140" y="502291"/>
          <a:ext cx="2832993" cy="10548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Электроэнергетические системы и сети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70140" y="502291"/>
        <a:ext cx="2832993" cy="1054812"/>
      </dsp:txXfrm>
    </dsp:sp>
    <dsp:sp modelId="{3B7EF341-4D85-4FE9-9977-45BE27B544C6}">
      <dsp:nvSpPr>
        <dsp:cNvPr id="0" name=""/>
        <dsp:cNvSpPr/>
      </dsp:nvSpPr>
      <dsp:spPr>
        <a:xfrm>
          <a:off x="0" y="1557103"/>
          <a:ext cx="8507288" cy="117201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E4D55-E40D-4984-A43A-4FFC0628FB1B}">
      <dsp:nvSpPr>
        <dsp:cNvPr id="0" name=""/>
        <dsp:cNvSpPr/>
      </dsp:nvSpPr>
      <dsp:spPr>
        <a:xfrm>
          <a:off x="243827" y="291309"/>
          <a:ext cx="4038890" cy="126215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4899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«Наилучшие доступные природоохранные технологии в энергетике», </a:t>
          </a:r>
          <a:endParaRPr lang="ru-RU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3827" y="291309"/>
        <a:ext cx="4038890" cy="1262153"/>
      </dsp:txXfrm>
    </dsp:sp>
    <dsp:sp modelId="{BD1FFBAC-F2D6-4138-B131-DB984B98C38A}">
      <dsp:nvSpPr>
        <dsp:cNvPr id="0" name=""/>
        <dsp:cNvSpPr/>
      </dsp:nvSpPr>
      <dsp:spPr>
        <a:xfrm>
          <a:off x="75540" y="108998"/>
          <a:ext cx="883507" cy="132526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09BD53-A39F-41E9-BB86-453AE0D0D01D}">
      <dsp:nvSpPr>
        <dsp:cNvPr id="0" name=""/>
        <dsp:cNvSpPr/>
      </dsp:nvSpPr>
      <dsp:spPr>
        <a:xfrm>
          <a:off x="4601087" y="291650"/>
          <a:ext cx="4036340" cy="126135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4359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«Технический английский язык для энергетиков» для разных уровней владения английским языком</a:t>
          </a:r>
          <a:endParaRPr lang="ru-RU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1087" y="291650"/>
        <a:ext cx="4036340" cy="1261356"/>
      </dsp:txXfrm>
    </dsp:sp>
    <dsp:sp modelId="{A0D73609-A85B-443B-9E0D-E96C3596FCF2}">
      <dsp:nvSpPr>
        <dsp:cNvPr id="0" name=""/>
        <dsp:cNvSpPr/>
      </dsp:nvSpPr>
      <dsp:spPr>
        <a:xfrm>
          <a:off x="4432906" y="109454"/>
          <a:ext cx="882949" cy="132442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51C51-8EC1-4755-8883-0A01A8108EC3}">
      <dsp:nvSpPr>
        <dsp:cNvPr id="0" name=""/>
        <dsp:cNvSpPr/>
      </dsp:nvSpPr>
      <dsp:spPr>
        <a:xfrm>
          <a:off x="0" y="2601"/>
          <a:ext cx="892899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B6B74B-89AA-4171-8FDA-8ED1B237842F}">
      <dsp:nvSpPr>
        <dsp:cNvPr id="0" name=""/>
        <dsp:cNvSpPr/>
      </dsp:nvSpPr>
      <dsp:spPr>
        <a:xfrm>
          <a:off x="0" y="2601"/>
          <a:ext cx="8928992" cy="887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Актуализация всех учебных программ с учетом развития техники, технологий и меняющегося природоохранного законодательства</a:t>
          </a: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601"/>
        <a:ext cx="8928992" cy="887231"/>
      </dsp:txXfrm>
    </dsp:sp>
    <dsp:sp modelId="{60BFE89F-35AB-4BAB-9558-4B6E5CE97A34}">
      <dsp:nvSpPr>
        <dsp:cNvPr id="0" name=""/>
        <dsp:cNvSpPr/>
      </dsp:nvSpPr>
      <dsp:spPr>
        <a:xfrm>
          <a:off x="0" y="889833"/>
          <a:ext cx="8928992" cy="0"/>
        </a:xfrm>
        <a:prstGeom prst="line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A6DA96-C966-4AC0-B706-CC4FCCC143F8}">
      <dsp:nvSpPr>
        <dsp:cNvPr id="0" name=""/>
        <dsp:cNvSpPr/>
      </dsp:nvSpPr>
      <dsp:spPr>
        <a:xfrm>
          <a:off x="0" y="889833"/>
          <a:ext cx="8928992" cy="887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Анкетирование слушателей до и после прохождения обучения</a:t>
          </a: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889833"/>
        <a:ext cx="8928992" cy="887231"/>
      </dsp:txXfrm>
    </dsp:sp>
    <dsp:sp modelId="{DAFD10C1-2B20-4C5D-B6A1-D9E6321BC5B1}">
      <dsp:nvSpPr>
        <dsp:cNvPr id="0" name=""/>
        <dsp:cNvSpPr/>
      </dsp:nvSpPr>
      <dsp:spPr>
        <a:xfrm>
          <a:off x="0" y="1777064"/>
          <a:ext cx="8928992" cy="0"/>
        </a:xfrm>
        <a:prstGeom prst="line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1553FC-32ED-4691-BCBB-B85E1110D3B2}">
      <dsp:nvSpPr>
        <dsp:cNvPr id="0" name=""/>
        <dsp:cNvSpPr/>
      </dsp:nvSpPr>
      <dsp:spPr>
        <a:xfrm>
          <a:off x="0" y="1777064"/>
          <a:ext cx="8928992" cy="887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Обучение в специализированной учебной аудитории с активным использованием мультимедийного комплекса</a:t>
          </a: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777064"/>
        <a:ext cx="8928992" cy="887231"/>
      </dsp:txXfrm>
    </dsp:sp>
    <dsp:sp modelId="{6C27782B-993E-49AA-90A9-07DB52E37D23}">
      <dsp:nvSpPr>
        <dsp:cNvPr id="0" name=""/>
        <dsp:cNvSpPr/>
      </dsp:nvSpPr>
      <dsp:spPr>
        <a:xfrm>
          <a:off x="0" y="2664296"/>
          <a:ext cx="8928992" cy="0"/>
        </a:xfrm>
        <a:prstGeom prst="line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07534A-BDD1-4D26-B217-0AA4784C02C3}">
      <dsp:nvSpPr>
        <dsp:cNvPr id="0" name=""/>
        <dsp:cNvSpPr/>
      </dsp:nvSpPr>
      <dsp:spPr>
        <a:xfrm>
          <a:off x="0" y="2664295"/>
          <a:ext cx="8928992" cy="887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лабораторных и практических занятий на кафедрах и  в специализированных лабораториях МЭИ и ТЭЦ МЭИ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664295"/>
        <a:ext cx="8928992" cy="887231"/>
      </dsp:txXfrm>
    </dsp:sp>
    <dsp:sp modelId="{78CD5804-76F3-4004-B4A7-5E6FBADA25CB}">
      <dsp:nvSpPr>
        <dsp:cNvPr id="0" name=""/>
        <dsp:cNvSpPr/>
      </dsp:nvSpPr>
      <dsp:spPr>
        <a:xfrm>
          <a:off x="0" y="3551527"/>
          <a:ext cx="8928992" cy="0"/>
        </a:xfrm>
        <a:prstGeom prst="line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600F69-98FB-4354-84D4-11AC93454F49}">
      <dsp:nvSpPr>
        <dsp:cNvPr id="0" name=""/>
        <dsp:cNvSpPr/>
      </dsp:nvSpPr>
      <dsp:spPr>
        <a:xfrm>
          <a:off x="0" y="3551527"/>
          <a:ext cx="8928992" cy="887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Разработка, постоянная актуализация и издание различной учебной и справочной литературы по всем дисциплинам программ повышения квалификации и профессиональной переподготовки</a:t>
          </a: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551527"/>
        <a:ext cx="8928992" cy="887231"/>
      </dsp:txXfrm>
    </dsp:sp>
    <dsp:sp modelId="{C36EC333-4849-4FAF-83FE-7480D0D4C56C}">
      <dsp:nvSpPr>
        <dsp:cNvPr id="0" name=""/>
        <dsp:cNvSpPr/>
      </dsp:nvSpPr>
      <dsp:spPr>
        <a:xfrm>
          <a:off x="0" y="4438758"/>
          <a:ext cx="8928992" cy="0"/>
        </a:xfrm>
        <a:prstGeom prst="lin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A9C880-12B9-4165-8AAF-60BCE719DCEE}">
      <dsp:nvSpPr>
        <dsp:cNvPr id="0" name=""/>
        <dsp:cNvSpPr/>
      </dsp:nvSpPr>
      <dsp:spPr>
        <a:xfrm>
          <a:off x="0" y="4438758"/>
          <a:ext cx="8928992" cy="887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Применение информационно-коммуникационных технологий</a:t>
          </a: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438758"/>
        <a:ext cx="8928992" cy="8872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D20E6-CCDE-48CB-BA21-B848CE133D1F}">
      <dsp:nvSpPr>
        <dsp:cNvPr id="0" name=""/>
        <dsp:cNvSpPr/>
      </dsp:nvSpPr>
      <dsp:spPr>
        <a:xfrm>
          <a:off x="0" y="0"/>
          <a:ext cx="871296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D1A070-6AAB-43A3-902A-1AEDAAB70DA7}">
      <dsp:nvSpPr>
        <dsp:cNvPr id="0" name=""/>
        <dsp:cNvSpPr/>
      </dsp:nvSpPr>
      <dsp:spPr>
        <a:xfrm>
          <a:off x="0" y="0"/>
          <a:ext cx="8712968" cy="1296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Дипломная работа каждого слушателя является индивидуальной и выполняется в процессе, а не в конце обучения. Все курсовые проекты являются составными частями дипломной работы</a:t>
          </a:r>
          <a:endParaRPr lang="ru-RU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8712968" cy="1296144"/>
      </dsp:txXfrm>
    </dsp:sp>
    <dsp:sp modelId="{E61621BE-F83D-4B62-9FFE-D80C01F3F9AE}">
      <dsp:nvSpPr>
        <dsp:cNvPr id="0" name=""/>
        <dsp:cNvSpPr/>
      </dsp:nvSpPr>
      <dsp:spPr>
        <a:xfrm>
          <a:off x="0" y="1296144"/>
          <a:ext cx="871296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F4251D-5828-4B0A-A671-4B36BF60C2E2}">
      <dsp:nvSpPr>
        <dsp:cNvPr id="0" name=""/>
        <dsp:cNvSpPr/>
      </dsp:nvSpPr>
      <dsp:spPr>
        <a:xfrm>
          <a:off x="0" y="1296144"/>
          <a:ext cx="8712968" cy="1296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Специальный вопрос формулирует Заказчик исходя из практической деятельности слушателя</a:t>
          </a:r>
          <a:endParaRPr lang="ru-RU" sz="2000" b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296144"/>
        <a:ext cx="8712968" cy="1296144"/>
      </dsp:txXfrm>
    </dsp:sp>
    <dsp:sp modelId="{D10A1BFE-94C6-42B1-AC24-09CC95C7E286}">
      <dsp:nvSpPr>
        <dsp:cNvPr id="0" name=""/>
        <dsp:cNvSpPr/>
      </dsp:nvSpPr>
      <dsp:spPr>
        <a:xfrm>
          <a:off x="0" y="2592288"/>
          <a:ext cx="871296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34604E-78BE-46A5-AE49-33FA4E1366E8}">
      <dsp:nvSpPr>
        <dsp:cNvPr id="0" name=""/>
        <dsp:cNvSpPr/>
      </dsp:nvSpPr>
      <dsp:spPr>
        <a:xfrm>
          <a:off x="0" y="2592288"/>
          <a:ext cx="8712968" cy="1296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В конце первой сессии назначается руководитель дипломной работы каждому слушателю</a:t>
          </a:r>
          <a:endParaRPr lang="ru-RU" sz="2000" b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592288"/>
        <a:ext cx="8712968" cy="1296144"/>
      </dsp:txXfrm>
    </dsp:sp>
    <dsp:sp modelId="{FF704629-8A6E-4DBE-88ED-AD69BE67ED50}">
      <dsp:nvSpPr>
        <dsp:cNvPr id="0" name=""/>
        <dsp:cNvSpPr/>
      </dsp:nvSpPr>
      <dsp:spPr>
        <a:xfrm>
          <a:off x="0" y="3888432"/>
          <a:ext cx="871296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327378-0222-4075-8412-EE13746910C0}">
      <dsp:nvSpPr>
        <dsp:cNvPr id="0" name=""/>
        <dsp:cNvSpPr/>
      </dsp:nvSpPr>
      <dsp:spPr>
        <a:xfrm>
          <a:off x="0" y="3888432"/>
          <a:ext cx="8712968" cy="1296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Многие дипломные работы связаны с практическим решением вопросов в области природоохранных технологий с учетом новых тенденций, технических решений при модернизации действующих или строительстве новых энергопредприятий.</a:t>
          </a:r>
          <a:endParaRPr lang="ru-RU" sz="2000" b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888432"/>
        <a:ext cx="8712968" cy="1296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4EDD4-3F88-4039-A9BB-A5D2641FE3FA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6F2E4-1226-4382-903E-CEDCC1B6B1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120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ECD15-05EB-485A-88D7-6932C9F5937A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A6D8-D25E-4D23-B3C7-36A7694334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567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ECD15-05EB-485A-88D7-6932C9F5937A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A6D8-D25E-4D23-B3C7-36A7694334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62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ECD15-05EB-485A-88D7-6932C9F5937A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A6D8-D25E-4D23-B3C7-36A7694334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860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ECD15-05EB-485A-88D7-6932C9F5937A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A6D8-D25E-4D23-B3C7-36A7694334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265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ECD15-05EB-485A-88D7-6932C9F5937A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A6D8-D25E-4D23-B3C7-36A7694334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577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ECD15-05EB-485A-88D7-6932C9F5937A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A6D8-D25E-4D23-B3C7-36A7694334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74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ECD15-05EB-485A-88D7-6932C9F5937A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A6D8-D25E-4D23-B3C7-36A7694334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424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ECD15-05EB-485A-88D7-6932C9F5937A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A6D8-D25E-4D23-B3C7-36A7694334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049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ECD15-05EB-485A-88D7-6932C9F5937A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A6D8-D25E-4D23-B3C7-36A7694334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375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ECD15-05EB-485A-88D7-6932C9F5937A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A6D8-D25E-4D23-B3C7-36A7694334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769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ECD15-05EB-485A-88D7-6932C9F5937A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A6D8-D25E-4D23-B3C7-36A7694334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01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ECD15-05EB-485A-88D7-6932C9F5937A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BA6D8-D25E-4D23-B3C7-36A7694334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21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osi.ecopower.ru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osi.ecopower.r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power.ru/" TargetMode="External"/><Relationship Id="rId2" Type="http://schemas.openxmlformats.org/officeDocument/2006/relationships/hyperlink" Target="mailto:PutilovVY@ecopower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osi.ecopower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280920" cy="2736304"/>
          </a:xfrm>
        </p:spPr>
        <p:txBody>
          <a:bodyPr>
            <a:noAutofit/>
          </a:bodyPr>
          <a:lstStyle/>
          <a:p>
            <a:r>
              <a:rPr lang="ru-RU" sz="3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Дополнительное профессиональное образование</a:t>
            </a:r>
            <a:br>
              <a:rPr lang="ru-RU" sz="3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Научно-образовательный центр </a:t>
            </a:r>
            <a:br>
              <a:rPr lang="ru-RU" sz="3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«Экология энергетики»</a:t>
            </a:r>
            <a:br>
              <a:rPr lang="ru-RU" sz="3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ru-RU" sz="3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4171" y="5301208"/>
            <a:ext cx="7920880" cy="1080120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К.т.н., зав. НОЦ «Экология энергетики» МЭИ Путилова И.В.</a:t>
            </a:r>
            <a:endParaRPr lang="ru-RU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721" y="2924944"/>
            <a:ext cx="2109399" cy="194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9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37798"/>
            <a:ext cx="8928992" cy="5703570"/>
          </a:xfrm>
        </p:spPr>
        <p:txBody>
          <a:bodyPr>
            <a:normAutofit/>
          </a:bodyPr>
          <a:lstStyle/>
          <a:p>
            <a:pPr marL="357188" indent="-266700" defTabSz="360363" fontAlgn="base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alt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 16 до 250 академических часов – Удостоверение установленного образца о повышении квалификации</a:t>
            </a:r>
            <a:endParaRPr lang="en-US" alt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7188" lvl="0" indent="-266700" defTabSz="360363" fontAlgn="base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alt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свыше </a:t>
            </a:r>
            <a:r>
              <a:rPr lang="ru-RU" alt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250 академических часов – Диплом о профессиональной переподготовке установленного образца, дающий право заниматься профессиональной деятельностью в сфере, соответствующей программе профессиональной переподготовки</a:t>
            </a:r>
            <a:r>
              <a:rPr lang="ru-RU" alt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0488" lvl="0" indent="0" defTabSz="360363" fontAlgn="base">
              <a:spcBef>
                <a:spcPts val="1200"/>
              </a:spcBef>
              <a:spcAft>
                <a:spcPct val="0"/>
              </a:spcAft>
              <a:buNone/>
            </a:pPr>
            <a:endParaRPr lang="ru-RU" alt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" y="3573016"/>
            <a:ext cx="4462463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73016"/>
            <a:ext cx="4176713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03648" y="332656"/>
            <a:ext cx="6696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Документы, выдаваемые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Центром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3609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1833433"/>
              </p:ext>
            </p:extLst>
          </p:nvPr>
        </p:nvGraphicFramePr>
        <p:xfrm>
          <a:off x="107504" y="1268760"/>
          <a:ext cx="892899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67544" y="332656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Особенности оказания образовательных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услуг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44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3072393"/>
              </p:ext>
            </p:extLst>
          </p:nvPr>
        </p:nvGraphicFramePr>
        <p:xfrm>
          <a:off x="334889" y="1268760"/>
          <a:ext cx="871296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259632" y="260648"/>
            <a:ext cx="6863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 дипломных работах слушателей</a:t>
            </a:r>
          </a:p>
        </p:txBody>
      </p:sp>
    </p:spTree>
    <p:extLst>
      <p:ext uri="{BB962C8B-B14F-4D97-AF65-F5344CB8AC3E}">
        <p14:creationId xmlns:p14="http://schemas.microsoft.com/office/powerpoint/2010/main" val="269028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408781" cy="864096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Использование баз данных и </a:t>
            </a:r>
            <a:r>
              <a:rPr lang="ru-RU" sz="2800" b="1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интернет-ресурсов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169" y="1340768"/>
            <a:ext cx="2663825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39" y="1588515"/>
            <a:ext cx="613782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Основным </a:t>
            </a:r>
            <a:r>
              <a:rPr lang="ru-RU" alt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интернет-ресурсом</a:t>
            </a: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содержащим сведения об экологических аспектах технологий энергетического производства является </a:t>
            </a:r>
            <a:r>
              <a:rPr lang="ru-RU" altLang="ru-RU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Информационная электронная постоянно обновляемая система открытого доступа «Наилучшие доступные и перспективные природоохранные технологии в энергетике России» на русском и английском языках </a:t>
            </a: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http://osi.ecopower.ru</a:t>
            </a: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7504" y="1800106"/>
            <a:ext cx="9001000" cy="317009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marL="270000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сайта: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osi.ecopower.ru</a:t>
            </a:r>
            <a:endPara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000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в 2011 г. и постоянно обновляется</a:t>
            </a:r>
          </a:p>
          <a:p>
            <a:pPr marL="270000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идентичные русскую и английскую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версии полнотекстовых материалов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000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Зарегистрирована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Роспатенте РФ в качестве Базы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 09.01.2013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о государственной регистрации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2013620175.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Правообладатель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ФГБОУ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«НИУ «МЭИ».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Авторы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Путилов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В.Я.,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Путилова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И.В.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7504" y="280973"/>
            <a:ext cx="8856984" cy="1292662"/>
          </a:xfrm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система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«Наилучшие доступные и перспективные природоохранные технологии в энергетике России»</a:t>
            </a:r>
          </a:p>
        </p:txBody>
      </p:sp>
      <p:pic>
        <p:nvPicPr>
          <p:cNvPr id="1026" name="Picture 2" descr="Открытая Информационная Систем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04930"/>
            <a:ext cx="2059310" cy="202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86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497" y="1268760"/>
            <a:ext cx="5522353" cy="5318379"/>
          </a:xfrm>
        </p:spPr>
        <p:txBody>
          <a:bodyPr wrap="square" lIns="0" tIns="0" rIns="0" bIns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 энергетики: Учебное пособие / Под общей редакцией В.Я. Путилова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Изд-во МЭИ, - М., 2003, 715 c.</a:t>
            </a:r>
          </a:p>
          <a:p>
            <a:pPr lvl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природоохранные технологии в электроэнергетике: Информационный сборник / под общей ред. В.Я. Путилова. М.: Издательский дом МЭИ, 2007 – 388 с.: ил.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Александров. Термодинамические основы циклов теплоэнергетических установок: Учебное пособие для вузов. - М.: Издательство МЭИ, 2004. - 158 [2] с ил.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А.В. Андрюшин, В.П. Зверьков, Т.В. Лукьянова «Информационные технологии для квалифицированных пользователей» /Учебное пособие. М. Изд. дом МЭИ, 2007, 204 стр. 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Шонин Ю.П., Путилов В.Я. Монтаж, техническое обслуживание и ремонт силовых масляных трансформаторов». Практическое пособие. ЗАО «Издательский дом МЭИ», 2013, 760 с.: ил.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Ю.М. Третьяков. Вода. Структура и теплофизические параметры. - М. - Ижевск: НИЦ "Регулярная и хаотическая динамика", Институт компьютерных исследований, 2013. - 552 с.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Л.М. Захарова, В.С. Мухин. Теплотехнический контроль и автоматизация технологических процессов ТЭС и АЭС. -М. - ПЦ МЭИ, 2013. - 195 стр.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Ю.П. Кузнецов. Методы расчетов, моделирование и исследование режимов работы электрооборудования тепловых электрических станций и подстанций. - М. - ПЦ МЭИ, 2013. - 167 стр.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А.В. Андрюшин, В.П. Зверьков, Т.В. Лукьянова «Информационные технологии для квалифицированных пользователей» /Учебное пособие. 2-е издание. М. Изд. дом МЭИ, 2014, 267 стр.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пособие "Теоретические основы электротехники". М.П. Жохова. - М.: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Техполиграфцентр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2016 - 184 с.: ил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664" y="569899"/>
            <a:ext cx="8830816" cy="369332"/>
          </a:xfrm>
        </p:spPr>
        <p:txBody>
          <a:bodyPr wrap="square" lIns="0" tIns="0" rIns="0" bIns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Сотрудниками и преподавателями Центра подготовлено и издано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50" y="1554511"/>
            <a:ext cx="1858027" cy="225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77072"/>
            <a:ext cx="3239483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Ð¨Ð¾Ð½Ð¸Ð½ Ð®.Ð., ÐÑÑÐ¸Ð»Ð¾Ð² Ð.Ð¯. ÐÐ¾Ð½ÑÐ°Ð¶, ÑÐµÑÐ½Ð¸ÑÐµÑÐºÐ¾Ðµ Ð¾Ð±ÑÐ»ÑÐ¶Ð¸Ð²Ð°Ð½Ð¸Ðµ Ð¸ ÑÐµÐ¼Ð¾Ð½Ñ ÑÐ¸Ð»Ð¾Ð²ÑÑ Ð¼Ð°ÑÐ»ÑÐ½ÑÑ ÑÑÐ°Ð½ÑÑÐ¾ÑÐ¼Ð°ÑÐ¾ÑÐ¾Ð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137" y="1412776"/>
            <a:ext cx="1640367" cy="241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90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Научно-образовательный центр «Экология энергетики» МЭИ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к.т.н., доцент Путилова И.В.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+7 (495) 362-79-12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PutilovaIV@ecopower.ru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www.ecopower.ru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http://osi.ecopower.ru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6374-DAAE-4F88-9308-99B00282BBBD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81128"/>
            <a:ext cx="2109399" cy="194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192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488832" cy="576064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Центре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650858" cy="43924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оздан в 1997 г.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одразделение ИДДО МЭИ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создания: 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устранение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несоответствия квалификации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персонала энергопредприятий, проектных и специализированных организаций энергетической отрасли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изменяющимся и ужесточающимся природоохранным требованиям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91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91638488"/>
              </p:ext>
            </p:extLst>
          </p:nvPr>
        </p:nvGraphicFramePr>
        <p:xfrm>
          <a:off x="457200" y="476672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4176853"/>
              </p:ext>
            </p:extLst>
          </p:nvPr>
        </p:nvGraphicFramePr>
        <p:xfrm>
          <a:off x="457200" y="1988840"/>
          <a:ext cx="8229600" cy="4137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4330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1143000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Реализованные программы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квалификации: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0474"/>
            <a:ext cx="8712968" cy="51521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0" rIns="0" bIns="0">
            <a:spAutoFit/>
          </a:bodyPr>
          <a:lstStyle/>
          <a:p>
            <a:pPr lvl="0"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главных инженеров ТЭС;</a:t>
            </a:r>
          </a:p>
          <a:p>
            <a:pPr lvl="0"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заместителей главных инженеров ТЭС по ремонту;</a:t>
            </a:r>
          </a:p>
          <a:p>
            <a:pPr lvl="0"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заместителей главных инженеров ТЭС по эксплуатации;</a:t>
            </a:r>
          </a:p>
          <a:p>
            <a:pPr lvl="0"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начальников смен станций ТЭС;</a:t>
            </a:r>
          </a:p>
          <a:p>
            <a:pPr lvl="0"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начальников смен котлотурбинного оборудования ТЭС;</a:t>
            </a:r>
          </a:p>
          <a:p>
            <a:pPr lvl="0"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начальников смен электротехнического оборудования ТЭС;</a:t>
            </a:r>
          </a:p>
          <a:p>
            <a:pPr lvl="0"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начальников теплотехнических служб ТЭС;</a:t>
            </a:r>
          </a:p>
          <a:p>
            <a:pPr lvl="0"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начальников служб автоматизации и контроля ТЭС;</a:t>
            </a:r>
          </a:p>
          <a:p>
            <a:pPr lvl="0"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начальников топливно-транспортных служб ТЭС;</a:t>
            </a:r>
          </a:p>
          <a:p>
            <a:pPr lvl="0"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начальников лабораторий металлов ТЭС;</a:t>
            </a:r>
          </a:p>
          <a:p>
            <a:pPr lvl="0"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начальников хим. лабораторий и хим. служб ТЭС;</a:t>
            </a:r>
          </a:p>
          <a:p>
            <a:pPr lvl="0">
              <a:buFont typeface="+mj-lt"/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ИТР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предприятий в области природоохранных технологий в энергетике;</a:t>
            </a:r>
          </a:p>
          <a:p>
            <a:pPr lvl="0"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ИТР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программе «Строительство, реконструкция и капитальный ремонт наружных электрических сетей. Устройство, монтаж и пуско-наладочные работы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lvl="0">
              <a:buFont typeface="+mj-lt"/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 и ремонтов. Проведение ремонтов и технического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87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933056"/>
            <a:ext cx="5725144" cy="492443"/>
          </a:xfrm>
        </p:spPr>
        <p:txBody>
          <a:bodyPr wrap="square" lIns="0" tIns="0" rIns="0" bIns="0">
            <a:spAutoFit/>
          </a:bodyPr>
          <a:lstStyle/>
          <a:p>
            <a:pPr algn="l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обучения: сентябрь - июнь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0119497"/>
              </p:ext>
            </p:extLst>
          </p:nvPr>
        </p:nvGraphicFramePr>
        <p:xfrm>
          <a:off x="323528" y="1556792"/>
          <a:ext cx="8507288" cy="1674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779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507288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обучения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2760055"/>
              </p:ext>
            </p:extLst>
          </p:nvPr>
        </p:nvGraphicFramePr>
        <p:xfrm>
          <a:off x="251520" y="1916832"/>
          <a:ext cx="8712968" cy="1662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259632" y="4293096"/>
            <a:ext cx="619268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0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заявкам корпоративных Заказчиков сотрудники Центра могут разработать любую программу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424302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54739"/>
            <a:ext cx="2469802" cy="338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344816" cy="792088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учебной работы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1032346"/>
            <a:ext cx="8424936" cy="4268862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" tIns="0" rIns="36000" bIns="0" numCol="1" spcCol="1270" anchor="ctr" anchorCtr="0">
            <a:noAutofit/>
          </a:bodyPr>
          <a:lstStyle/>
          <a:p>
            <a:pPr marL="182563" lvl="1" indent="-182563" algn="l" defTabSz="9779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5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-  947 слушателей</a:t>
            </a:r>
            <a:endPara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indent="-228600" algn="l" defTabSz="9779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5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переподготовка -  527 слушателей</a:t>
            </a:r>
            <a:endPara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indent="-228600" algn="l" defTabSz="9779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5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программы от 18 до 510 аудиторных часов </a:t>
            </a:r>
            <a:endPara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  <a:tabLst>
                <a:tab pos="4572000" algn="l"/>
              </a:tabLst>
            </a:pPr>
            <a:r>
              <a:rPr lang="ru-RU" sz="25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экологическая премия за  2007 г. в номинации «Образование для устойчивого развития» в составе группы сотрудников МЭИ</a:t>
            </a:r>
            <a:endPara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indent="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indent="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indent="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indent="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indent="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indent="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402845"/>
            <a:ext cx="2592288" cy="3455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37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340768"/>
            <a:ext cx="2849839" cy="4113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128792" cy="50405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учебной работы-2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340767"/>
            <a:ext cx="2865449" cy="4113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4" y="1261094"/>
            <a:ext cx="3022646" cy="42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12654" y="116632"/>
            <a:ext cx="71287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noProof="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зультаты учебной работы-03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094" y="1196751"/>
            <a:ext cx="4003346" cy="519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187622"/>
            <a:ext cx="3697582" cy="520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850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10820</TotalTime>
  <Words>628</Words>
  <Application>Microsoft Office PowerPoint</Application>
  <PresentationFormat>Экран (4:3)</PresentationFormat>
  <Paragraphs>86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Дополнительное профессиональное образование Научно-образовательный центр  «Экология энергетики»  </vt:lpstr>
      <vt:lpstr>Информация о Центре</vt:lpstr>
      <vt:lpstr>Презентация PowerPoint</vt:lpstr>
      <vt:lpstr>Реализованные программы повышения квалификации:</vt:lpstr>
      <vt:lpstr>Срок обучения: сентябрь - июнь</vt:lpstr>
      <vt:lpstr>Новые программы обучения</vt:lpstr>
      <vt:lpstr>Результаты учебной работы</vt:lpstr>
      <vt:lpstr>Результаты учебной работы-2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Использование баз данных и интернет-ресурсов </vt:lpstr>
      <vt:lpstr>Информационная система  «Наилучшие доступные и перспективные природоохранные технологии в энергетике России»</vt:lpstr>
      <vt:lpstr>Сотрудниками и преподавателями Центра подготовлено и издано</vt:lpstr>
      <vt:lpstr>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Путилов</cp:lastModifiedBy>
  <cp:revision>155</cp:revision>
  <dcterms:created xsi:type="dcterms:W3CDTF">2019-01-25T09:50:17Z</dcterms:created>
  <dcterms:modified xsi:type="dcterms:W3CDTF">2019-03-21T13:54:02Z</dcterms:modified>
</cp:coreProperties>
</file>